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44" r:id="rId5"/>
    <p:sldId id="345" r:id="rId6"/>
    <p:sldId id="346" r:id="rId7"/>
    <p:sldId id="348" r:id="rId8"/>
    <p:sldId id="353" r:id="rId9"/>
    <p:sldId id="354" r:id="rId10"/>
    <p:sldId id="355" r:id="rId11"/>
    <p:sldId id="357" r:id="rId12"/>
    <p:sldId id="356" r:id="rId13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EC2BFB-CBFA-43A6-9334-34640A99E2F7}" v="142" dt="2025-03-29T22:20:13.3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02" d="100"/>
          <a:sy n="102" d="100"/>
        </p:scale>
        <p:origin x="954" y="31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ocopi Constantinou" userId="51d9ef28ec21f27b" providerId="LiveId" clId="{5CEC2BFB-CBFA-43A6-9334-34640A99E2F7}"/>
    <pc:docChg chg="undo redo custSel addSld delSld modSld sldOrd">
      <pc:chgData name="Procopi Constantinou" userId="51d9ef28ec21f27b" providerId="LiveId" clId="{5CEC2BFB-CBFA-43A6-9334-34640A99E2F7}" dt="2025-03-29T22:23:46.119" v="2643" actId="478"/>
      <pc:docMkLst>
        <pc:docMk/>
      </pc:docMkLst>
      <pc:sldChg chg="addSp delSp modSp mod">
        <pc:chgData name="Procopi Constantinou" userId="51d9ef28ec21f27b" providerId="LiveId" clId="{5CEC2BFB-CBFA-43A6-9334-34640A99E2F7}" dt="2025-03-29T22:23:46.119" v="2643" actId="478"/>
        <pc:sldMkLst>
          <pc:docMk/>
          <pc:sldMk cId="3999271791" sldId="344"/>
        </pc:sldMkLst>
        <pc:spChg chg="add del mod">
          <ac:chgData name="Procopi Constantinou" userId="51d9ef28ec21f27b" providerId="LiveId" clId="{5CEC2BFB-CBFA-43A6-9334-34640A99E2F7}" dt="2025-03-29T21:23:15.289" v="222" actId="478"/>
          <ac:spMkLst>
            <pc:docMk/>
            <pc:sldMk cId="3999271791" sldId="344"/>
            <ac:spMk id="2" creationId="{2BE99A48-AF8C-3538-CC7B-DC7F509AD7BA}"/>
          </ac:spMkLst>
        </pc:spChg>
        <pc:spChg chg="add del mod">
          <ac:chgData name="Procopi Constantinou" userId="51d9ef28ec21f27b" providerId="LiveId" clId="{5CEC2BFB-CBFA-43A6-9334-34640A99E2F7}" dt="2025-03-29T21:19:38.799" v="211" actId="478"/>
          <ac:spMkLst>
            <pc:docMk/>
            <pc:sldMk cId="3999271791" sldId="344"/>
            <ac:spMk id="7" creationId="{7D8B3FCB-346C-CAB7-313D-C409735FA233}"/>
          </ac:spMkLst>
        </pc:spChg>
        <pc:spChg chg="add del mod">
          <ac:chgData name="Procopi Constantinou" userId="51d9ef28ec21f27b" providerId="LiveId" clId="{5CEC2BFB-CBFA-43A6-9334-34640A99E2F7}" dt="2025-03-29T21:23:16.677" v="223" actId="478"/>
          <ac:spMkLst>
            <pc:docMk/>
            <pc:sldMk cId="3999271791" sldId="344"/>
            <ac:spMk id="9" creationId="{B0D4269B-0F4A-0B59-B657-C41FA0212120}"/>
          </ac:spMkLst>
        </pc:spChg>
        <pc:spChg chg="del">
          <ac:chgData name="Procopi Constantinou" userId="51d9ef28ec21f27b" providerId="LiveId" clId="{5CEC2BFB-CBFA-43A6-9334-34640A99E2F7}" dt="2025-03-29T21:00:59.780" v="1" actId="478"/>
          <ac:spMkLst>
            <pc:docMk/>
            <pc:sldMk cId="3999271791" sldId="344"/>
            <ac:spMk id="11" creationId="{4A727348-E2D5-31F9-9079-A67B2E0BCFE8}"/>
          </ac:spMkLst>
        </pc:spChg>
        <pc:spChg chg="add del mod">
          <ac:chgData name="Procopi Constantinou" userId="51d9ef28ec21f27b" providerId="LiveId" clId="{5CEC2BFB-CBFA-43A6-9334-34640A99E2F7}" dt="2025-03-29T21:34:38.039" v="479" actId="478"/>
          <ac:spMkLst>
            <pc:docMk/>
            <pc:sldMk cId="3999271791" sldId="344"/>
            <ac:spMk id="12" creationId="{670095C2-2DBB-9F18-E723-98BFFA9BB194}"/>
          </ac:spMkLst>
        </pc:spChg>
        <pc:picChg chg="add del mod">
          <ac:chgData name="Procopi Constantinou" userId="51d9ef28ec21f27b" providerId="LiveId" clId="{5CEC2BFB-CBFA-43A6-9334-34640A99E2F7}" dt="2025-03-29T21:14:31.063" v="147" actId="478"/>
          <ac:picMkLst>
            <pc:docMk/>
            <pc:sldMk cId="3999271791" sldId="344"/>
            <ac:picMk id="4" creationId="{B83B759F-8754-AEC2-C12F-57848E69A836}"/>
          </ac:picMkLst>
        </pc:picChg>
        <pc:picChg chg="add del mod ord">
          <ac:chgData name="Procopi Constantinou" userId="51d9ef28ec21f27b" providerId="LiveId" clId="{5CEC2BFB-CBFA-43A6-9334-34640A99E2F7}" dt="2025-03-29T21:37:08.082" v="522" actId="478"/>
          <ac:picMkLst>
            <pc:docMk/>
            <pc:sldMk cId="3999271791" sldId="344"/>
            <ac:picMk id="5" creationId="{E6EAAC90-BD43-8509-3B90-A6611DBA7A13}"/>
          </ac:picMkLst>
        </pc:picChg>
        <pc:picChg chg="add del mod">
          <ac:chgData name="Procopi Constantinou" userId="51d9ef28ec21f27b" providerId="LiveId" clId="{5CEC2BFB-CBFA-43A6-9334-34640A99E2F7}" dt="2025-03-29T21:26:46.401" v="259" actId="478"/>
          <ac:picMkLst>
            <pc:docMk/>
            <pc:sldMk cId="3999271791" sldId="344"/>
            <ac:picMk id="11" creationId="{A12C3CD7-9D1C-2198-53FD-404EEB556682}"/>
          </ac:picMkLst>
        </pc:picChg>
        <pc:picChg chg="add mod ord">
          <ac:chgData name="Procopi Constantinou" userId="51d9ef28ec21f27b" providerId="LiveId" clId="{5CEC2BFB-CBFA-43A6-9334-34640A99E2F7}" dt="2025-03-29T22:23:11.496" v="2642" actId="14100"/>
          <ac:picMkLst>
            <pc:docMk/>
            <pc:sldMk cId="3999271791" sldId="344"/>
            <ac:picMk id="14" creationId="{B1F2EB82-732E-9B4C-8D54-AB8E5026B32B}"/>
          </ac:picMkLst>
        </pc:picChg>
        <pc:picChg chg="add del mod">
          <ac:chgData name="Procopi Constantinou" userId="51d9ef28ec21f27b" providerId="LiveId" clId="{5CEC2BFB-CBFA-43A6-9334-34640A99E2F7}" dt="2025-03-29T21:35:38.189" v="499" actId="478"/>
          <ac:picMkLst>
            <pc:docMk/>
            <pc:sldMk cId="3999271791" sldId="344"/>
            <ac:picMk id="16" creationId="{9F215918-C6C3-3C31-F1FB-B8939ACC1C0B}"/>
          </ac:picMkLst>
        </pc:picChg>
        <pc:picChg chg="add del mod">
          <ac:chgData name="Procopi Constantinou" userId="51d9ef28ec21f27b" providerId="LiveId" clId="{5CEC2BFB-CBFA-43A6-9334-34640A99E2F7}" dt="2025-03-29T21:36:52.303" v="517" actId="478"/>
          <ac:picMkLst>
            <pc:docMk/>
            <pc:sldMk cId="3999271791" sldId="344"/>
            <ac:picMk id="18" creationId="{0DD8FDA9-6A25-52B2-F41C-89FC8A303F8D}"/>
          </ac:picMkLst>
        </pc:picChg>
        <pc:picChg chg="del">
          <ac:chgData name="Procopi Constantinou" userId="51d9ef28ec21f27b" providerId="LiveId" clId="{5CEC2BFB-CBFA-43A6-9334-34640A99E2F7}" dt="2025-03-29T21:00:57.944" v="0" actId="478"/>
          <ac:picMkLst>
            <pc:docMk/>
            <pc:sldMk cId="3999271791" sldId="344"/>
            <ac:picMk id="19" creationId="{36964F49-9ACE-47FC-D7FC-B6EEA729E9B7}"/>
          </ac:picMkLst>
        </pc:picChg>
        <pc:picChg chg="add del mod ord">
          <ac:chgData name="Procopi Constantinou" userId="51d9ef28ec21f27b" providerId="LiveId" clId="{5CEC2BFB-CBFA-43A6-9334-34640A99E2F7}" dt="2025-03-29T22:23:46.119" v="2643" actId="478"/>
          <ac:picMkLst>
            <pc:docMk/>
            <pc:sldMk cId="3999271791" sldId="344"/>
            <ac:picMk id="20" creationId="{3E5C0776-3B46-E630-0D7A-C4B173274E02}"/>
          </ac:picMkLst>
        </pc:picChg>
      </pc:sldChg>
      <pc:sldChg chg="addSp delSp modSp mod">
        <pc:chgData name="Procopi Constantinou" userId="51d9ef28ec21f27b" providerId="LiveId" clId="{5CEC2BFB-CBFA-43A6-9334-34640A99E2F7}" dt="2025-03-29T21:54:58.750" v="1616" actId="478"/>
        <pc:sldMkLst>
          <pc:docMk/>
          <pc:sldMk cId="2353820202" sldId="345"/>
        </pc:sldMkLst>
        <pc:spChg chg="add del">
          <ac:chgData name="Procopi Constantinou" userId="51d9ef28ec21f27b" providerId="LiveId" clId="{5CEC2BFB-CBFA-43A6-9334-34640A99E2F7}" dt="2025-03-29T21:25:19.594" v="228" actId="478"/>
          <ac:spMkLst>
            <pc:docMk/>
            <pc:sldMk cId="2353820202" sldId="345"/>
            <ac:spMk id="2" creationId="{2BE99A48-AF8C-3538-CC7B-DC7F509AD7BA}"/>
          </ac:spMkLst>
        </pc:spChg>
        <pc:spChg chg="mod topLvl">
          <ac:chgData name="Procopi Constantinou" userId="51d9ef28ec21f27b" providerId="LiveId" clId="{5CEC2BFB-CBFA-43A6-9334-34640A99E2F7}" dt="2025-03-29T21:35:13.478" v="487" actId="164"/>
          <ac:spMkLst>
            <pc:docMk/>
            <pc:sldMk cId="2353820202" sldId="345"/>
            <ac:spMk id="3" creationId="{EDB44AC3-F5E2-77E1-945B-6B6426BDD2FD}"/>
          </ac:spMkLst>
        </pc:spChg>
        <pc:spChg chg="mod ord">
          <ac:chgData name="Procopi Constantinou" userId="51d9ef28ec21f27b" providerId="LiveId" clId="{5CEC2BFB-CBFA-43A6-9334-34640A99E2F7}" dt="2025-03-29T21:40:02.678" v="897" actId="1076"/>
          <ac:spMkLst>
            <pc:docMk/>
            <pc:sldMk cId="2353820202" sldId="345"/>
            <ac:spMk id="7" creationId="{A8D19D18-83DD-0905-BC80-480A69D5503B}"/>
          </ac:spMkLst>
        </pc:spChg>
        <pc:spChg chg="del">
          <ac:chgData name="Procopi Constantinou" userId="51d9ef28ec21f27b" providerId="LiveId" clId="{5CEC2BFB-CBFA-43A6-9334-34640A99E2F7}" dt="2025-03-29T21:07:22.143" v="6" actId="478"/>
          <ac:spMkLst>
            <pc:docMk/>
            <pc:sldMk cId="2353820202" sldId="345"/>
            <ac:spMk id="11" creationId="{4A727348-E2D5-31F9-9079-A67B2E0BCFE8}"/>
          </ac:spMkLst>
        </pc:spChg>
        <pc:spChg chg="add del mod">
          <ac:chgData name="Procopi Constantinou" userId="51d9ef28ec21f27b" providerId="LiveId" clId="{5CEC2BFB-CBFA-43A6-9334-34640A99E2F7}" dt="2025-03-29T21:19:37.156" v="206" actId="478"/>
          <ac:spMkLst>
            <pc:docMk/>
            <pc:sldMk cId="2353820202" sldId="345"/>
            <ac:spMk id="13" creationId="{EE80BBCF-FEA8-9B28-EF8E-17590008FB5C}"/>
          </ac:spMkLst>
        </pc:spChg>
        <pc:spChg chg="add del mod">
          <ac:chgData name="Procopi Constantinou" userId="51d9ef28ec21f27b" providerId="LiveId" clId="{5CEC2BFB-CBFA-43A6-9334-34640A99E2F7}" dt="2025-03-29T21:25:21.768" v="229" actId="478"/>
          <ac:spMkLst>
            <pc:docMk/>
            <pc:sldMk cId="2353820202" sldId="345"/>
            <ac:spMk id="15" creationId="{F0E22456-1069-A228-A58D-7C4F56A1F6FF}"/>
          </ac:spMkLst>
        </pc:spChg>
        <pc:grpChg chg="del">
          <ac:chgData name="Procopi Constantinou" userId="51d9ef28ec21f27b" providerId="LiveId" clId="{5CEC2BFB-CBFA-43A6-9334-34640A99E2F7}" dt="2025-03-29T21:07:34.337" v="10" actId="165"/>
          <ac:grpSpMkLst>
            <pc:docMk/>
            <pc:sldMk cId="2353820202" sldId="345"/>
            <ac:grpSpMk id="4" creationId="{E8A8D6DB-9061-45FC-2709-FE46C1A8E070}"/>
          </ac:grpSpMkLst>
        </pc:grpChg>
        <pc:grpChg chg="add del mod">
          <ac:chgData name="Procopi Constantinou" userId="51d9ef28ec21f27b" providerId="LiveId" clId="{5CEC2BFB-CBFA-43A6-9334-34640A99E2F7}" dt="2025-03-29T21:15:41.243" v="155" actId="165"/>
          <ac:grpSpMkLst>
            <pc:docMk/>
            <pc:sldMk cId="2353820202" sldId="345"/>
            <ac:grpSpMk id="8" creationId="{09EDDAE4-4448-94CF-A854-51C13EF9AA2F}"/>
          </ac:grpSpMkLst>
        </pc:grpChg>
        <pc:grpChg chg="add del mod">
          <ac:chgData name="Procopi Constantinou" userId="51d9ef28ec21f27b" providerId="LiveId" clId="{5CEC2BFB-CBFA-43A6-9334-34640A99E2F7}" dt="2025-03-29T21:35:10.110" v="485" actId="165"/>
          <ac:grpSpMkLst>
            <pc:docMk/>
            <pc:sldMk cId="2353820202" sldId="345"/>
            <ac:grpSpMk id="11" creationId="{0C1B44D4-762F-614D-3BE6-5BD38347BFC0}"/>
          </ac:grpSpMkLst>
        </pc:grpChg>
        <pc:grpChg chg="add mod">
          <ac:chgData name="Procopi Constantinou" userId="51d9ef28ec21f27b" providerId="LiveId" clId="{5CEC2BFB-CBFA-43A6-9334-34640A99E2F7}" dt="2025-03-29T21:35:13.478" v="487" actId="164"/>
          <ac:grpSpMkLst>
            <pc:docMk/>
            <pc:sldMk cId="2353820202" sldId="345"/>
            <ac:grpSpMk id="20" creationId="{01445275-2847-4D5F-194A-5ECB93BA1ADA}"/>
          </ac:grpSpMkLst>
        </pc:grpChg>
        <pc:picChg chg="add del mod ord">
          <ac:chgData name="Procopi Constantinou" userId="51d9ef28ec21f27b" providerId="LiveId" clId="{5CEC2BFB-CBFA-43A6-9334-34640A99E2F7}" dt="2025-03-29T21:54:58.750" v="1616" actId="478"/>
          <ac:picMkLst>
            <pc:docMk/>
            <pc:sldMk cId="2353820202" sldId="345"/>
            <ac:picMk id="5" creationId="{B686BCB0-C112-2478-75E0-73B52989A3AB}"/>
          </ac:picMkLst>
        </pc:picChg>
        <pc:picChg chg="del">
          <ac:chgData name="Procopi Constantinou" userId="51d9ef28ec21f27b" providerId="LiveId" clId="{5CEC2BFB-CBFA-43A6-9334-34640A99E2F7}" dt="2025-03-29T21:08:31.098" v="21" actId="478"/>
          <ac:picMkLst>
            <pc:docMk/>
            <pc:sldMk cId="2353820202" sldId="345"/>
            <ac:picMk id="5" creationId="{BEA243B3-EC23-642B-D389-F3FAD0DF6912}"/>
          </ac:picMkLst>
        </pc:picChg>
        <pc:picChg chg="add del mod ord topLvl">
          <ac:chgData name="Procopi Constantinou" userId="51d9ef28ec21f27b" providerId="LiveId" clId="{5CEC2BFB-CBFA-43A6-9334-34640A99E2F7}" dt="2025-03-29T21:15:53.121" v="160" actId="478"/>
          <ac:picMkLst>
            <pc:docMk/>
            <pc:sldMk cId="2353820202" sldId="345"/>
            <ac:picMk id="6" creationId="{136CD853-C5EC-0615-D029-7DB42366C631}"/>
          </ac:picMkLst>
        </pc:picChg>
        <pc:picChg chg="add del mod ord topLvl">
          <ac:chgData name="Procopi Constantinou" userId="51d9ef28ec21f27b" providerId="LiveId" clId="{5CEC2BFB-CBFA-43A6-9334-34640A99E2F7}" dt="2025-03-29T21:35:10.615" v="486" actId="478"/>
          <ac:picMkLst>
            <pc:docMk/>
            <pc:sldMk cId="2353820202" sldId="345"/>
            <ac:picMk id="9" creationId="{D4C6E62C-BC6E-FEFC-1AAF-D685F5A91D9D}"/>
          </ac:picMkLst>
        </pc:picChg>
        <pc:picChg chg="add del mod">
          <ac:chgData name="Procopi Constantinou" userId="51d9ef28ec21f27b" providerId="LiveId" clId="{5CEC2BFB-CBFA-43A6-9334-34640A99E2F7}" dt="2025-03-29T21:15:35.881" v="153" actId="478"/>
          <ac:picMkLst>
            <pc:docMk/>
            <pc:sldMk cId="2353820202" sldId="345"/>
            <ac:picMk id="10" creationId="{C53FFDF5-8D05-FBBC-33DD-9975EC6690C7}"/>
          </ac:picMkLst>
        </pc:picChg>
        <pc:picChg chg="add del mod">
          <ac:chgData name="Procopi Constantinou" userId="51d9ef28ec21f27b" providerId="LiveId" clId="{5CEC2BFB-CBFA-43A6-9334-34640A99E2F7}" dt="2025-03-29T21:27:34.723" v="275" actId="21"/>
          <ac:picMkLst>
            <pc:docMk/>
            <pc:sldMk cId="2353820202" sldId="345"/>
            <ac:picMk id="16" creationId="{82F0BBBB-B514-705D-EB30-BB54714F74AD}"/>
          </ac:picMkLst>
        </pc:picChg>
        <pc:picChg chg="add del mod">
          <ac:chgData name="Procopi Constantinou" userId="51d9ef28ec21f27b" providerId="LiveId" clId="{5CEC2BFB-CBFA-43A6-9334-34640A99E2F7}" dt="2025-03-29T21:28:06.153" v="287" actId="21"/>
          <ac:picMkLst>
            <pc:docMk/>
            <pc:sldMk cId="2353820202" sldId="345"/>
            <ac:picMk id="18" creationId="{0DC1E2CC-0178-AAC7-F480-172E70B40D10}"/>
          </ac:picMkLst>
        </pc:picChg>
        <pc:picChg chg="del mod topLvl">
          <ac:chgData name="Procopi Constantinou" userId="51d9ef28ec21f27b" providerId="LiveId" clId="{5CEC2BFB-CBFA-43A6-9334-34640A99E2F7}" dt="2025-03-29T21:07:49.970" v="16" actId="478"/>
          <ac:picMkLst>
            <pc:docMk/>
            <pc:sldMk cId="2353820202" sldId="345"/>
            <ac:picMk id="19" creationId="{36964F49-9ACE-47FC-D7FC-B6EEA729E9B7}"/>
          </ac:picMkLst>
        </pc:picChg>
        <pc:picChg chg="add mod ord">
          <ac:chgData name="Procopi Constantinou" userId="51d9ef28ec21f27b" providerId="LiveId" clId="{5CEC2BFB-CBFA-43A6-9334-34640A99E2F7}" dt="2025-03-29T21:35:13.478" v="487" actId="164"/>
          <ac:picMkLst>
            <pc:docMk/>
            <pc:sldMk cId="2353820202" sldId="345"/>
            <ac:picMk id="19" creationId="{4CE1542B-C941-3F18-2F0C-3DEE56D80FF8}"/>
          </ac:picMkLst>
        </pc:picChg>
        <pc:picChg chg="add mod ord">
          <ac:chgData name="Procopi Constantinou" userId="51d9ef28ec21f27b" providerId="LiveId" clId="{5CEC2BFB-CBFA-43A6-9334-34640A99E2F7}" dt="2025-03-29T21:54:57.835" v="1615" actId="167"/>
          <ac:picMkLst>
            <pc:docMk/>
            <pc:sldMk cId="2353820202" sldId="345"/>
            <ac:picMk id="22" creationId="{B0FC5707-562E-54EF-6557-52E815B64ACF}"/>
          </ac:picMkLst>
        </pc:picChg>
      </pc:sldChg>
      <pc:sldChg chg="addSp delSp modSp mod">
        <pc:chgData name="Procopi Constantinou" userId="51d9ef28ec21f27b" providerId="LiveId" clId="{5CEC2BFB-CBFA-43A6-9334-34640A99E2F7}" dt="2025-03-29T22:22:24.447" v="2641" actId="208"/>
        <pc:sldMkLst>
          <pc:docMk/>
          <pc:sldMk cId="998539229" sldId="346"/>
        </pc:sldMkLst>
        <pc:spChg chg="del mod">
          <ac:chgData name="Procopi Constantinou" userId="51d9ef28ec21f27b" providerId="LiveId" clId="{5CEC2BFB-CBFA-43A6-9334-34640A99E2F7}" dt="2025-03-29T21:26:05.901" v="240" actId="478"/>
          <ac:spMkLst>
            <pc:docMk/>
            <pc:sldMk cId="998539229" sldId="346"/>
            <ac:spMk id="2" creationId="{2BE99A48-AF8C-3538-CC7B-DC7F509AD7BA}"/>
          </ac:spMkLst>
        </pc:spChg>
        <pc:spChg chg="del">
          <ac:chgData name="Procopi Constantinou" userId="51d9ef28ec21f27b" providerId="LiveId" clId="{5CEC2BFB-CBFA-43A6-9334-34640A99E2F7}" dt="2025-03-29T21:10:50.006" v="124" actId="478"/>
          <ac:spMkLst>
            <pc:docMk/>
            <pc:sldMk cId="998539229" sldId="346"/>
            <ac:spMk id="11" creationId="{4A727348-E2D5-31F9-9079-A67B2E0BCFE8}"/>
          </ac:spMkLst>
        </pc:spChg>
        <pc:spChg chg="mod">
          <ac:chgData name="Procopi Constantinou" userId="51d9ef28ec21f27b" providerId="LiveId" clId="{5CEC2BFB-CBFA-43A6-9334-34640A99E2F7}" dt="2025-03-29T21:16:12.910" v="167" actId="1076"/>
          <ac:spMkLst>
            <pc:docMk/>
            <pc:sldMk cId="998539229" sldId="346"/>
            <ac:spMk id="11" creationId="{9E507834-2F30-7210-CFCC-15324A0C26D8}"/>
          </ac:spMkLst>
        </pc:spChg>
        <pc:spChg chg="mod">
          <ac:chgData name="Procopi Constantinou" userId="51d9ef28ec21f27b" providerId="LiveId" clId="{5CEC2BFB-CBFA-43A6-9334-34640A99E2F7}" dt="2025-03-29T21:10:43.289" v="121" actId="1076"/>
          <ac:spMkLst>
            <pc:docMk/>
            <pc:sldMk cId="998539229" sldId="346"/>
            <ac:spMk id="13" creationId="{8247128F-B4DC-4514-9EE5-18060BED8BDD}"/>
          </ac:spMkLst>
        </pc:spChg>
        <pc:spChg chg="add del mod">
          <ac:chgData name="Procopi Constantinou" userId="51d9ef28ec21f27b" providerId="LiveId" clId="{5CEC2BFB-CBFA-43A6-9334-34640A99E2F7}" dt="2025-03-29T21:26:20.831" v="253" actId="478"/>
          <ac:spMkLst>
            <pc:docMk/>
            <pc:sldMk cId="998539229" sldId="346"/>
            <ac:spMk id="16" creationId="{423DB674-B812-E9E5-A781-6714B6102933}"/>
          </ac:spMkLst>
        </pc:spChg>
        <pc:spChg chg="mod">
          <ac:chgData name="Procopi Constantinou" userId="51d9ef28ec21f27b" providerId="LiveId" clId="{5CEC2BFB-CBFA-43A6-9334-34640A99E2F7}" dt="2025-03-29T21:37:19.617" v="526" actId="1076"/>
          <ac:spMkLst>
            <pc:docMk/>
            <pc:sldMk cId="998539229" sldId="346"/>
            <ac:spMk id="21" creationId="{4EEA4A14-EFCB-B925-DFC3-3E8A0EBF066A}"/>
          </ac:spMkLst>
        </pc:spChg>
        <pc:spChg chg="mod ord">
          <ac:chgData name="Procopi Constantinou" userId="51d9ef28ec21f27b" providerId="LiveId" clId="{5CEC2BFB-CBFA-43A6-9334-34640A99E2F7}" dt="2025-03-29T22:20:50.787" v="2620" actId="1076"/>
          <ac:spMkLst>
            <pc:docMk/>
            <pc:sldMk cId="998539229" sldId="346"/>
            <ac:spMk id="22" creationId="{CE86E30C-7CFA-64EF-EAF2-E86D4D34CA0D}"/>
          </ac:spMkLst>
        </pc:spChg>
        <pc:grpChg chg="add del mod ord">
          <ac:chgData name="Procopi Constantinou" userId="51d9ef28ec21f27b" providerId="LiveId" clId="{5CEC2BFB-CBFA-43A6-9334-34640A99E2F7}" dt="2025-03-29T21:37:15.455" v="525" actId="478"/>
          <ac:grpSpMkLst>
            <pc:docMk/>
            <pc:sldMk cId="998539229" sldId="346"/>
            <ac:grpSpMk id="4" creationId="{1AFEEC5B-C686-BFCD-81DF-D3EB75A97BC8}"/>
          </ac:grpSpMkLst>
        </pc:grpChg>
        <pc:grpChg chg="del">
          <ac:chgData name="Procopi Constantinou" userId="51d9ef28ec21f27b" providerId="LiveId" clId="{5CEC2BFB-CBFA-43A6-9334-34640A99E2F7}" dt="2025-03-29T21:10:46.167" v="123" actId="478"/>
          <ac:grpSpMkLst>
            <pc:docMk/>
            <pc:sldMk cId="998539229" sldId="346"/>
            <ac:grpSpMk id="4" creationId="{E8A8D6DB-9061-45FC-2709-FE46C1A8E070}"/>
          </ac:grpSpMkLst>
        </pc:grpChg>
        <pc:grpChg chg="add del mod ord">
          <ac:chgData name="Procopi Constantinou" userId="51d9ef28ec21f27b" providerId="LiveId" clId="{5CEC2BFB-CBFA-43A6-9334-34640A99E2F7}" dt="2025-03-29T21:16:09.124" v="166" actId="478"/>
          <ac:grpSpMkLst>
            <pc:docMk/>
            <pc:sldMk cId="998539229" sldId="346"/>
            <ac:grpSpMk id="5" creationId="{F6B2A4F2-F60F-A745-109C-7952B8E79AE2}"/>
          </ac:grpSpMkLst>
        </pc:grpChg>
        <pc:grpChg chg="add mod ord">
          <ac:chgData name="Procopi Constantinou" userId="51d9ef28ec21f27b" providerId="LiveId" clId="{5CEC2BFB-CBFA-43A6-9334-34640A99E2F7}" dt="2025-03-29T21:37:14.924" v="524" actId="167"/>
          <ac:grpSpMkLst>
            <pc:docMk/>
            <pc:sldMk cId="998539229" sldId="346"/>
            <ac:grpSpMk id="19" creationId="{FEF9C40A-B802-7B9F-8F3E-AB3156AFFF4B}"/>
          </ac:grpSpMkLst>
        </pc:grpChg>
        <pc:picChg chg="add mod">
          <ac:chgData name="Procopi Constantinou" userId="51d9ef28ec21f27b" providerId="LiveId" clId="{5CEC2BFB-CBFA-43A6-9334-34640A99E2F7}" dt="2025-03-29T21:16:03.030" v="162"/>
          <ac:picMkLst>
            <pc:docMk/>
            <pc:sldMk cId="998539229" sldId="346"/>
            <ac:picMk id="3" creationId="{1504E6CA-54D2-833A-3317-6A5973DCF052}"/>
          </ac:picMkLst>
        </pc:picChg>
        <pc:picChg chg="mod">
          <ac:chgData name="Procopi Constantinou" userId="51d9ef28ec21f27b" providerId="LiveId" clId="{5CEC2BFB-CBFA-43A6-9334-34640A99E2F7}" dt="2025-03-29T21:16:05.795" v="163"/>
          <ac:picMkLst>
            <pc:docMk/>
            <pc:sldMk cId="998539229" sldId="346"/>
            <ac:picMk id="6" creationId="{4B10E2B8-86CA-8251-9E27-FEE27B632B8D}"/>
          </ac:picMkLst>
        </pc:picChg>
        <pc:picChg chg="del">
          <ac:chgData name="Procopi Constantinou" userId="51d9ef28ec21f27b" providerId="LiveId" clId="{5CEC2BFB-CBFA-43A6-9334-34640A99E2F7}" dt="2025-03-29T21:11:04.518" v="129" actId="478"/>
          <ac:picMkLst>
            <pc:docMk/>
            <pc:sldMk cId="998539229" sldId="346"/>
            <ac:picMk id="6" creationId="{D512CF6D-587C-3986-CF4C-4785C5414BD9}"/>
          </ac:picMkLst>
        </pc:picChg>
        <pc:picChg chg="mod">
          <ac:chgData name="Procopi Constantinou" userId="51d9ef28ec21f27b" providerId="LiveId" clId="{5CEC2BFB-CBFA-43A6-9334-34640A99E2F7}" dt="2025-03-29T21:10:37.575" v="119"/>
          <ac:picMkLst>
            <pc:docMk/>
            <pc:sldMk cId="998539229" sldId="346"/>
            <ac:picMk id="7" creationId="{233D5093-0B3F-72C8-8952-54C1CFFAB014}"/>
          </ac:picMkLst>
        </pc:picChg>
        <pc:picChg chg="add del">
          <ac:chgData name="Procopi Constantinou" userId="51d9ef28ec21f27b" providerId="LiveId" clId="{5CEC2BFB-CBFA-43A6-9334-34640A99E2F7}" dt="2025-03-29T21:27:12.209" v="266" actId="478"/>
          <ac:picMkLst>
            <pc:docMk/>
            <pc:sldMk cId="998539229" sldId="346"/>
            <ac:picMk id="8" creationId="{B57AAAB3-D6E5-D4BC-5DBB-D242A89061F7}"/>
          </ac:picMkLst>
        </pc:picChg>
        <pc:picChg chg="add del">
          <ac:chgData name="Procopi Constantinou" userId="51d9ef28ec21f27b" providerId="LiveId" clId="{5CEC2BFB-CBFA-43A6-9334-34640A99E2F7}" dt="2025-03-29T21:27:12.209" v="266" actId="478"/>
          <ac:picMkLst>
            <pc:docMk/>
            <pc:sldMk cId="998539229" sldId="346"/>
            <ac:picMk id="9" creationId="{877F8447-14AC-C260-B534-00E9B0B254B6}"/>
          </ac:picMkLst>
        </pc:picChg>
        <pc:picChg chg="add del mod ord">
          <ac:chgData name="Procopi Constantinou" userId="51d9ef28ec21f27b" providerId="LiveId" clId="{5CEC2BFB-CBFA-43A6-9334-34640A99E2F7}" dt="2025-03-29T21:27:27.269" v="271" actId="21"/>
          <ac:picMkLst>
            <pc:docMk/>
            <pc:sldMk cId="998539229" sldId="346"/>
            <ac:picMk id="15" creationId="{82F0BBBB-B514-705D-EB30-BB54714F74AD}"/>
          </ac:picMkLst>
        </pc:picChg>
        <pc:picChg chg="add del mod">
          <ac:chgData name="Procopi Constantinou" userId="51d9ef28ec21f27b" providerId="LiveId" clId="{5CEC2BFB-CBFA-43A6-9334-34640A99E2F7}" dt="2025-03-29T21:55:28.433" v="1621" actId="478"/>
          <ac:picMkLst>
            <pc:docMk/>
            <pc:sldMk cId="998539229" sldId="346"/>
            <ac:picMk id="17" creationId="{82F0BBBB-B514-705D-EB30-BB54714F74AD}"/>
          </ac:picMkLst>
        </pc:picChg>
        <pc:picChg chg="add del mod">
          <ac:chgData name="Procopi Constantinou" userId="51d9ef28ec21f27b" providerId="LiveId" clId="{5CEC2BFB-CBFA-43A6-9334-34640A99E2F7}" dt="2025-03-29T21:28:04.545" v="285" actId="21"/>
          <ac:picMkLst>
            <pc:docMk/>
            <pc:sldMk cId="998539229" sldId="346"/>
            <ac:picMk id="18" creationId="{0DC1E2CC-0178-AAC7-F480-172E70B40D10}"/>
          </ac:picMkLst>
        </pc:picChg>
        <pc:picChg chg="mod">
          <ac:chgData name="Procopi Constantinou" userId="51d9ef28ec21f27b" providerId="LiveId" clId="{5CEC2BFB-CBFA-43A6-9334-34640A99E2F7}" dt="2025-03-29T21:37:13.219" v="523"/>
          <ac:picMkLst>
            <pc:docMk/>
            <pc:sldMk cId="998539229" sldId="346"/>
            <ac:picMk id="20" creationId="{452841BD-95B3-FC4F-B3DF-1611E69B99E3}"/>
          </ac:picMkLst>
        </pc:picChg>
        <pc:picChg chg="add mod ord">
          <ac:chgData name="Procopi Constantinou" userId="51d9ef28ec21f27b" providerId="LiveId" clId="{5CEC2BFB-CBFA-43A6-9334-34640A99E2F7}" dt="2025-03-29T21:55:27.650" v="1620" actId="167"/>
          <ac:picMkLst>
            <pc:docMk/>
            <pc:sldMk cId="998539229" sldId="346"/>
            <ac:picMk id="24" creationId="{14A9A6BF-E286-C878-4EB3-21A29A3DF824}"/>
          </ac:picMkLst>
        </pc:picChg>
        <pc:picChg chg="add del mod modCrop">
          <ac:chgData name="Procopi Constantinou" userId="51d9ef28ec21f27b" providerId="LiveId" clId="{5CEC2BFB-CBFA-43A6-9334-34640A99E2F7}" dt="2025-03-29T22:21:45.728" v="2625" actId="478"/>
          <ac:picMkLst>
            <pc:docMk/>
            <pc:sldMk cId="998539229" sldId="346"/>
            <ac:picMk id="25" creationId="{B7B59BB6-1DA0-DDE4-08BD-AD0EC8B872B4}"/>
          </ac:picMkLst>
        </pc:picChg>
        <pc:picChg chg="add del mod modCrop">
          <ac:chgData name="Procopi Constantinou" userId="51d9ef28ec21f27b" providerId="LiveId" clId="{5CEC2BFB-CBFA-43A6-9334-34640A99E2F7}" dt="2025-03-29T22:22:04.703" v="2631" actId="478"/>
          <ac:picMkLst>
            <pc:docMk/>
            <pc:sldMk cId="998539229" sldId="346"/>
            <ac:picMk id="26" creationId="{CD58FB80-0FB5-5AA9-11FB-03FEF04644BC}"/>
          </ac:picMkLst>
        </pc:picChg>
        <pc:picChg chg="add mod ord">
          <ac:chgData name="Procopi Constantinou" userId="51d9ef28ec21f27b" providerId="LiveId" clId="{5CEC2BFB-CBFA-43A6-9334-34640A99E2F7}" dt="2025-03-29T22:22:24.447" v="2641" actId="208"/>
          <ac:picMkLst>
            <pc:docMk/>
            <pc:sldMk cId="998539229" sldId="346"/>
            <ac:picMk id="32" creationId="{D2323500-266E-2A59-50ED-390C91D5CEDF}"/>
          </ac:picMkLst>
        </pc:picChg>
        <pc:picChg chg="add mod ord">
          <ac:chgData name="Procopi Constantinou" userId="51d9ef28ec21f27b" providerId="LiveId" clId="{5CEC2BFB-CBFA-43A6-9334-34640A99E2F7}" dt="2025-03-29T22:22:20.171" v="2640" actId="208"/>
          <ac:picMkLst>
            <pc:docMk/>
            <pc:sldMk cId="998539229" sldId="346"/>
            <ac:picMk id="34" creationId="{7F95605F-E7A3-BF0B-C3E5-8CF6AEB2B98F}"/>
          </ac:picMkLst>
        </pc:picChg>
        <pc:cxnChg chg="add del">
          <ac:chgData name="Procopi Constantinou" userId="51d9ef28ec21f27b" providerId="LiveId" clId="{5CEC2BFB-CBFA-43A6-9334-34640A99E2F7}" dt="2025-03-29T21:27:12.209" v="266" actId="478"/>
          <ac:cxnSpMkLst>
            <pc:docMk/>
            <pc:sldMk cId="998539229" sldId="346"/>
            <ac:cxnSpMk id="10" creationId="{C0AB2750-5D96-8CCC-167C-20EE1628D229}"/>
          </ac:cxnSpMkLst>
        </pc:cxnChg>
        <pc:cxnChg chg="add del">
          <ac:chgData name="Procopi Constantinou" userId="51d9ef28ec21f27b" providerId="LiveId" clId="{5CEC2BFB-CBFA-43A6-9334-34640A99E2F7}" dt="2025-03-29T21:27:12.990" v="267" actId="478"/>
          <ac:cxnSpMkLst>
            <pc:docMk/>
            <pc:sldMk cId="998539229" sldId="346"/>
            <ac:cxnSpMk id="12" creationId="{EBC98FE8-1DE7-1223-62E6-50ED1A78B6F7}"/>
          </ac:cxnSpMkLst>
        </pc:cxnChg>
        <pc:cxnChg chg="add mod">
          <ac:chgData name="Procopi Constantinou" userId="51d9ef28ec21f27b" providerId="LiveId" clId="{5CEC2BFB-CBFA-43A6-9334-34640A99E2F7}" dt="2025-03-29T22:22:24.447" v="2641" actId="208"/>
          <ac:cxnSpMkLst>
            <pc:docMk/>
            <pc:sldMk cId="998539229" sldId="346"/>
            <ac:cxnSpMk id="27" creationId="{01ED7ED6-CD6D-7B92-75E7-A63CA36D78EC}"/>
          </ac:cxnSpMkLst>
        </pc:cxnChg>
        <pc:cxnChg chg="add mod">
          <ac:chgData name="Procopi Constantinou" userId="51d9ef28ec21f27b" providerId="LiveId" clId="{5CEC2BFB-CBFA-43A6-9334-34640A99E2F7}" dt="2025-03-29T22:22:18.596" v="2638" actId="208"/>
          <ac:cxnSpMkLst>
            <pc:docMk/>
            <pc:sldMk cId="998539229" sldId="346"/>
            <ac:cxnSpMk id="28" creationId="{2EC3DA27-D9EE-2B2F-CBF9-F332A36A0D9C}"/>
          </ac:cxnSpMkLst>
        </pc:cxnChg>
      </pc:sldChg>
      <pc:sldChg chg="addSp delSp modSp del mod">
        <pc:chgData name="Procopi Constantinou" userId="51d9ef28ec21f27b" providerId="LiveId" clId="{5CEC2BFB-CBFA-43A6-9334-34640A99E2F7}" dt="2025-03-29T21:33:58.629" v="395" actId="47"/>
        <pc:sldMkLst>
          <pc:docMk/>
          <pc:sldMk cId="1742098470" sldId="347"/>
        </pc:sldMkLst>
        <pc:spChg chg="del">
          <ac:chgData name="Procopi Constantinou" userId="51d9ef28ec21f27b" providerId="LiveId" clId="{5CEC2BFB-CBFA-43A6-9334-34640A99E2F7}" dt="2025-03-29T21:29:45.690" v="323" actId="478"/>
          <ac:spMkLst>
            <pc:docMk/>
            <pc:sldMk cId="1742098470" sldId="347"/>
            <ac:spMk id="2" creationId="{2BE99A48-AF8C-3538-CC7B-DC7F509AD7BA}"/>
          </ac:spMkLst>
        </pc:spChg>
        <pc:spChg chg="add del mod">
          <ac:chgData name="Procopi Constantinou" userId="51d9ef28ec21f27b" providerId="LiveId" clId="{5CEC2BFB-CBFA-43A6-9334-34640A99E2F7}" dt="2025-03-29T21:29:49.110" v="325" actId="478"/>
          <ac:spMkLst>
            <pc:docMk/>
            <pc:sldMk cId="1742098470" sldId="347"/>
            <ac:spMk id="8" creationId="{9AF1DE7A-52BC-9A3E-0B2E-3902ADC09CE7}"/>
          </ac:spMkLst>
        </pc:spChg>
        <pc:spChg chg="del">
          <ac:chgData name="Procopi Constantinou" userId="51d9ef28ec21f27b" providerId="LiveId" clId="{5CEC2BFB-CBFA-43A6-9334-34640A99E2F7}" dt="2025-03-29T21:29:44.847" v="322" actId="478"/>
          <ac:spMkLst>
            <pc:docMk/>
            <pc:sldMk cId="1742098470" sldId="347"/>
            <ac:spMk id="11" creationId="{4A727348-E2D5-31F9-9079-A67B2E0BCFE8}"/>
          </ac:spMkLst>
        </pc:spChg>
        <pc:spChg chg="mod">
          <ac:chgData name="Procopi Constantinou" userId="51d9ef28ec21f27b" providerId="LiveId" clId="{5CEC2BFB-CBFA-43A6-9334-34640A99E2F7}" dt="2025-03-29T21:29:47.665" v="324"/>
          <ac:spMkLst>
            <pc:docMk/>
            <pc:sldMk cId="1742098470" sldId="347"/>
            <ac:spMk id="12" creationId="{7E25FBC9-31E0-A358-C1C2-5E903F4C4E6C}"/>
          </ac:spMkLst>
        </pc:spChg>
        <pc:grpChg chg="del">
          <ac:chgData name="Procopi Constantinou" userId="51d9ef28ec21f27b" providerId="LiveId" clId="{5CEC2BFB-CBFA-43A6-9334-34640A99E2F7}" dt="2025-03-29T21:29:43.718" v="321" actId="478"/>
          <ac:grpSpMkLst>
            <pc:docMk/>
            <pc:sldMk cId="1742098470" sldId="347"/>
            <ac:grpSpMk id="4" creationId="{E8A8D6DB-9061-45FC-2709-FE46C1A8E070}"/>
          </ac:grpSpMkLst>
        </pc:grpChg>
        <pc:grpChg chg="add mod">
          <ac:chgData name="Procopi Constantinou" userId="51d9ef28ec21f27b" providerId="LiveId" clId="{5CEC2BFB-CBFA-43A6-9334-34640A99E2F7}" dt="2025-03-29T21:29:47.665" v="324"/>
          <ac:grpSpMkLst>
            <pc:docMk/>
            <pc:sldMk cId="1742098470" sldId="347"/>
            <ac:grpSpMk id="9" creationId="{00D6359D-FE78-7049-43EA-0AFA4A5119E7}"/>
          </ac:grpSpMkLst>
        </pc:grpChg>
        <pc:picChg chg="del">
          <ac:chgData name="Procopi Constantinou" userId="51d9ef28ec21f27b" providerId="LiveId" clId="{5CEC2BFB-CBFA-43A6-9334-34640A99E2F7}" dt="2025-03-29T21:29:42.106" v="320" actId="478"/>
          <ac:picMkLst>
            <pc:docMk/>
            <pc:sldMk cId="1742098470" sldId="347"/>
            <ac:picMk id="7" creationId="{5B3DDF75-3359-2A97-A5F2-101D7F27F821}"/>
          </ac:picMkLst>
        </pc:picChg>
        <pc:picChg chg="mod">
          <ac:chgData name="Procopi Constantinou" userId="51d9ef28ec21f27b" providerId="LiveId" clId="{5CEC2BFB-CBFA-43A6-9334-34640A99E2F7}" dt="2025-03-29T21:29:47.665" v="324"/>
          <ac:picMkLst>
            <pc:docMk/>
            <pc:sldMk cId="1742098470" sldId="347"/>
            <ac:picMk id="10" creationId="{289567D9-AC97-2783-9904-D4894F3E6632}"/>
          </ac:picMkLst>
        </pc:picChg>
      </pc:sldChg>
      <pc:sldChg chg="addSp delSp modSp mod ord">
        <pc:chgData name="Procopi Constantinou" userId="51d9ef28ec21f27b" providerId="LiveId" clId="{5CEC2BFB-CBFA-43A6-9334-34640A99E2F7}" dt="2025-03-29T22:19:48.038" v="2602" actId="1076"/>
        <pc:sldMkLst>
          <pc:docMk/>
          <pc:sldMk cId="4227313596" sldId="348"/>
        </pc:sldMkLst>
        <pc:spChg chg="del">
          <ac:chgData name="Procopi Constantinou" userId="51d9ef28ec21f27b" providerId="LiveId" clId="{5CEC2BFB-CBFA-43A6-9334-34640A99E2F7}" dt="2025-03-29T21:28:26.574" v="302" actId="478"/>
          <ac:spMkLst>
            <pc:docMk/>
            <pc:sldMk cId="4227313596" sldId="348"/>
            <ac:spMk id="2" creationId="{2BE99A48-AF8C-3538-CC7B-DC7F509AD7BA}"/>
          </ac:spMkLst>
        </pc:spChg>
        <pc:spChg chg="mod">
          <ac:chgData name="Procopi Constantinou" userId="51d9ef28ec21f27b" providerId="LiveId" clId="{5CEC2BFB-CBFA-43A6-9334-34640A99E2F7}" dt="2025-03-29T21:11:44.117" v="142" actId="1076"/>
          <ac:spMkLst>
            <pc:docMk/>
            <pc:sldMk cId="4227313596" sldId="348"/>
            <ac:spMk id="8" creationId="{66F3ADEF-AB4B-36CE-B0BB-C2AE80CC93A8}"/>
          </ac:spMkLst>
        </pc:spChg>
        <pc:spChg chg="mod">
          <ac:chgData name="Procopi Constantinou" userId="51d9ef28ec21f27b" providerId="LiveId" clId="{5CEC2BFB-CBFA-43A6-9334-34640A99E2F7}" dt="2025-03-29T21:16:26.389" v="170" actId="1076"/>
          <ac:spMkLst>
            <pc:docMk/>
            <pc:sldMk cId="4227313596" sldId="348"/>
            <ac:spMk id="9" creationId="{627EE74A-98A6-A173-4BAE-B3DAABE2FF3A}"/>
          </ac:spMkLst>
        </pc:spChg>
        <pc:spChg chg="del">
          <ac:chgData name="Procopi Constantinou" userId="51d9ef28ec21f27b" providerId="LiveId" clId="{5CEC2BFB-CBFA-43A6-9334-34640A99E2F7}" dt="2025-03-29T21:16:56.370" v="180" actId="478"/>
          <ac:spMkLst>
            <pc:docMk/>
            <pc:sldMk cId="4227313596" sldId="348"/>
            <ac:spMk id="11" creationId="{4A727348-E2D5-31F9-9079-A67B2E0BCFE8}"/>
          </ac:spMkLst>
        </pc:spChg>
        <pc:spChg chg="mod ord">
          <ac:chgData name="Procopi Constantinou" userId="51d9ef28ec21f27b" providerId="LiveId" clId="{5CEC2BFB-CBFA-43A6-9334-34640A99E2F7}" dt="2025-03-29T21:42:29.320" v="1002" actId="20577"/>
          <ac:spMkLst>
            <pc:docMk/>
            <pc:sldMk cId="4227313596" sldId="348"/>
            <ac:spMk id="16" creationId="{CC9E1EE3-91BE-D4F7-C26B-BB3F136FD8BF}"/>
          </ac:spMkLst>
        </pc:spChg>
        <pc:spChg chg="mod">
          <ac:chgData name="Procopi Constantinou" userId="51d9ef28ec21f27b" providerId="LiveId" clId="{5CEC2BFB-CBFA-43A6-9334-34640A99E2F7}" dt="2025-03-29T21:27:59.544" v="281" actId="1076"/>
          <ac:spMkLst>
            <pc:docMk/>
            <pc:sldMk cId="4227313596" sldId="348"/>
            <ac:spMk id="23" creationId="{CF0BAC03-7CF9-853F-FBB3-71F408F8F134}"/>
          </ac:spMkLst>
        </pc:spChg>
        <pc:spChg chg="add del mod">
          <ac:chgData name="Procopi Constantinou" userId="51d9ef28ec21f27b" providerId="LiveId" clId="{5CEC2BFB-CBFA-43A6-9334-34640A99E2F7}" dt="2025-03-29T21:28:28.372" v="303" actId="478"/>
          <ac:spMkLst>
            <pc:docMk/>
            <pc:sldMk cId="4227313596" sldId="348"/>
            <ac:spMk id="26" creationId="{2103BA61-613A-108D-B706-2E499096BD0B}"/>
          </ac:spMkLst>
        </pc:spChg>
        <pc:spChg chg="mod">
          <ac:chgData name="Procopi Constantinou" userId="51d9ef28ec21f27b" providerId="LiveId" clId="{5CEC2BFB-CBFA-43A6-9334-34640A99E2F7}" dt="2025-03-29T21:37:28.287" v="530" actId="1076"/>
          <ac:spMkLst>
            <pc:docMk/>
            <pc:sldMk cId="4227313596" sldId="348"/>
            <ac:spMk id="29" creationId="{1157517F-DD4D-EB78-4B45-8E6255CBA769}"/>
          </ac:spMkLst>
        </pc:spChg>
        <pc:spChg chg="add mod">
          <ac:chgData name="Procopi Constantinou" userId="51d9ef28ec21f27b" providerId="LiveId" clId="{5CEC2BFB-CBFA-43A6-9334-34640A99E2F7}" dt="2025-03-29T22:19:48.038" v="2602" actId="1076"/>
          <ac:spMkLst>
            <pc:docMk/>
            <pc:sldMk cId="4227313596" sldId="348"/>
            <ac:spMk id="32" creationId="{96713768-8BF6-C82F-BC54-031DF4B29B55}"/>
          </ac:spMkLst>
        </pc:spChg>
        <pc:grpChg chg="add del mod">
          <ac:chgData name="Procopi Constantinou" userId="51d9ef28ec21f27b" providerId="LiveId" clId="{5CEC2BFB-CBFA-43A6-9334-34640A99E2F7}" dt="2025-03-29T21:16:54.395" v="178" actId="478"/>
          <ac:grpSpMkLst>
            <pc:docMk/>
            <pc:sldMk cId="4227313596" sldId="348"/>
            <ac:grpSpMk id="3" creationId="{B460BC94-AE91-8973-0569-36B01D357E86}"/>
          </ac:grpSpMkLst>
        </pc:grpChg>
        <pc:grpChg chg="del">
          <ac:chgData name="Procopi Constantinou" userId="51d9ef28ec21f27b" providerId="LiveId" clId="{5CEC2BFB-CBFA-43A6-9334-34640A99E2F7}" dt="2025-03-29T21:11:34.577" v="140" actId="478"/>
          <ac:grpSpMkLst>
            <pc:docMk/>
            <pc:sldMk cId="4227313596" sldId="348"/>
            <ac:grpSpMk id="4" creationId="{E8A8D6DB-9061-45FC-2709-FE46C1A8E070}"/>
          </ac:grpSpMkLst>
        </pc:grpChg>
        <pc:grpChg chg="add del mod">
          <ac:chgData name="Procopi Constantinou" userId="51d9ef28ec21f27b" providerId="LiveId" clId="{5CEC2BFB-CBFA-43A6-9334-34640A99E2F7}" dt="2025-03-29T21:16:19.810" v="168" actId="478"/>
          <ac:grpSpMkLst>
            <pc:docMk/>
            <pc:sldMk cId="4227313596" sldId="348"/>
            <ac:grpSpMk id="5" creationId="{354BD75B-821B-1587-59A9-7E20CA33E7D9}"/>
          </ac:grpSpMkLst>
        </pc:grpChg>
        <pc:grpChg chg="add del mod">
          <ac:chgData name="Procopi Constantinou" userId="51d9ef28ec21f27b" providerId="LiveId" clId="{5CEC2BFB-CBFA-43A6-9334-34640A99E2F7}" dt="2025-03-29T21:37:24.065" v="529" actId="478"/>
          <ac:grpSpMkLst>
            <pc:docMk/>
            <pc:sldMk cId="4227313596" sldId="348"/>
            <ac:grpSpMk id="21" creationId="{1D53499B-D786-5F39-5C65-FB2F745B00DD}"/>
          </ac:grpSpMkLst>
        </pc:grpChg>
        <pc:grpChg chg="add mod ord">
          <ac:chgData name="Procopi Constantinou" userId="51d9ef28ec21f27b" providerId="LiveId" clId="{5CEC2BFB-CBFA-43A6-9334-34640A99E2F7}" dt="2025-03-29T21:37:23.144" v="528" actId="167"/>
          <ac:grpSpMkLst>
            <pc:docMk/>
            <pc:sldMk cId="4227313596" sldId="348"/>
            <ac:grpSpMk id="27" creationId="{1F2177B0-A499-792B-A5E1-ED9517E467B3}"/>
          </ac:grpSpMkLst>
        </pc:grpChg>
        <pc:picChg chg="mod">
          <ac:chgData name="Procopi Constantinou" userId="51d9ef28ec21f27b" providerId="LiveId" clId="{5CEC2BFB-CBFA-43A6-9334-34640A99E2F7}" dt="2025-03-29T21:16:21.413" v="169"/>
          <ac:picMkLst>
            <pc:docMk/>
            <pc:sldMk cId="4227313596" sldId="348"/>
            <ac:picMk id="4" creationId="{A36E6B04-DCD9-7DDD-1383-383C5600FF56}"/>
          </ac:picMkLst>
        </pc:picChg>
        <pc:picChg chg="del">
          <ac:chgData name="Procopi Constantinou" userId="51d9ef28ec21f27b" providerId="LiveId" clId="{5CEC2BFB-CBFA-43A6-9334-34640A99E2F7}" dt="2025-03-29T21:16:50.090" v="176" actId="478"/>
          <ac:picMkLst>
            <pc:docMk/>
            <pc:sldMk cId="4227313596" sldId="348"/>
            <ac:picMk id="6" creationId="{BD7EB5E2-45EF-4281-8328-10DB60C793FD}"/>
          </ac:picMkLst>
        </pc:picChg>
        <pc:picChg chg="mod">
          <ac:chgData name="Procopi Constantinou" userId="51d9ef28ec21f27b" providerId="LiveId" clId="{5CEC2BFB-CBFA-43A6-9334-34640A99E2F7}" dt="2025-03-29T21:11:35.637" v="141"/>
          <ac:picMkLst>
            <pc:docMk/>
            <pc:sldMk cId="4227313596" sldId="348"/>
            <ac:picMk id="7" creationId="{D75797F9-2210-B41E-B4E5-102C3DD07B12}"/>
          </ac:picMkLst>
        </pc:picChg>
        <pc:picChg chg="del">
          <ac:chgData name="Procopi Constantinou" userId="51d9ef28ec21f27b" providerId="LiveId" clId="{5CEC2BFB-CBFA-43A6-9334-34640A99E2F7}" dt="2025-03-29T21:16:48.618" v="173" actId="478"/>
          <ac:picMkLst>
            <pc:docMk/>
            <pc:sldMk cId="4227313596" sldId="348"/>
            <ac:picMk id="12" creationId="{E8B553EF-532E-5C4B-B6BB-A5F89FABAA9D}"/>
          </ac:picMkLst>
        </pc:picChg>
        <pc:picChg chg="add del mod">
          <ac:chgData name="Procopi Constantinou" userId="51d9ef28ec21f27b" providerId="LiveId" clId="{5CEC2BFB-CBFA-43A6-9334-34640A99E2F7}" dt="2025-03-29T21:28:00.966" v="282" actId="21"/>
          <ac:picMkLst>
            <pc:docMk/>
            <pc:sldMk cId="4227313596" sldId="348"/>
            <ac:picMk id="13" creationId="{0DC1E2CC-0178-AAC7-F480-172E70B40D10}"/>
          </ac:picMkLst>
        </pc:picChg>
        <pc:picChg chg="del">
          <ac:chgData name="Procopi Constantinou" userId="51d9ef28ec21f27b" providerId="LiveId" clId="{5CEC2BFB-CBFA-43A6-9334-34640A99E2F7}" dt="2025-03-29T21:16:48.905" v="174" actId="478"/>
          <ac:picMkLst>
            <pc:docMk/>
            <pc:sldMk cId="4227313596" sldId="348"/>
            <ac:picMk id="14" creationId="{2B526645-BA86-731A-5FEC-99C155333235}"/>
          </ac:picMkLst>
        </pc:picChg>
        <pc:picChg chg="del">
          <ac:chgData name="Procopi Constantinou" userId="51d9ef28ec21f27b" providerId="LiveId" clId="{5CEC2BFB-CBFA-43A6-9334-34640A99E2F7}" dt="2025-03-29T21:16:49.218" v="175" actId="478"/>
          <ac:picMkLst>
            <pc:docMk/>
            <pc:sldMk cId="4227313596" sldId="348"/>
            <ac:picMk id="15" creationId="{C386A556-365A-B500-015E-A80BA03FE836}"/>
          </ac:picMkLst>
        </pc:picChg>
        <pc:picChg chg="add del mod">
          <ac:chgData name="Procopi Constantinou" userId="51d9ef28ec21f27b" providerId="LiveId" clId="{5CEC2BFB-CBFA-43A6-9334-34640A99E2F7}" dt="2025-03-29T21:26:23.328" v="254" actId="478"/>
          <ac:picMkLst>
            <pc:docMk/>
            <pc:sldMk cId="4227313596" sldId="348"/>
            <ac:picMk id="18" creationId="{8B52A926-D5BD-FD37-15D1-8DF721BD028B}"/>
          </ac:picMkLst>
        </pc:picChg>
        <pc:picChg chg="add del mod">
          <ac:chgData name="Procopi Constantinou" userId="51d9ef28ec21f27b" providerId="LiveId" clId="{5CEC2BFB-CBFA-43A6-9334-34640A99E2F7}" dt="2025-03-29T21:26:23.664" v="255" actId="478"/>
          <ac:picMkLst>
            <pc:docMk/>
            <pc:sldMk cId="4227313596" sldId="348"/>
            <ac:picMk id="20" creationId="{0EDE3BF2-3778-9059-C581-1C036E7F5DC8}"/>
          </ac:picMkLst>
        </pc:picChg>
        <pc:picChg chg="mod">
          <ac:chgData name="Procopi Constantinou" userId="51d9ef28ec21f27b" providerId="LiveId" clId="{5CEC2BFB-CBFA-43A6-9334-34640A99E2F7}" dt="2025-03-29T21:27:50.303" v="280"/>
          <ac:picMkLst>
            <pc:docMk/>
            <pc:sldMk cId="4227313596" sldId="348"/>
            <ac:picMk id="22" creationId="{3322D129-2F83-B5FB-EC91-AF7CF787E906}"/>
          </ac:picMkLst>
        </pc:picChg>
        <pc:picChg chg="add mod ord">
          <ac:chgData name="Procopi Constantinou" userId="51d9ef28ec21f27b" providerId="LiveId" clId="{5CEC2BFB-CBFA-43A6-9334-34640A99E2F7}" dt="2025-03-29T21:41:23.496" v="911" actId="1076"/>
          <ac:picMkLst>
            <pc:docMk/>
            <pc:sldMk cId="4227313596" sldId="348"/>
            <ac:picMk id="24" creationId="{0DC1E2CC-0178-AAC7-F480-172E70B40D10}"/>
          </ac:picMkLst>
        </pc:picChg>
        <pc:picChg chg="mod">
          <ac:chgData name="Procopi Constantinou" userId="51d9ef28ec21f27b" providerId="LiveId" clId="{5CEC2BFB-CBFA-43A6-9334-34640A99E2F7}" dt="2025-03-29T21:37:21.672" v="527"/>
          <ac:picMkLst>
            <pc:docMk/>
            <pc:sldMk cId="4227313596" sldId="348"/>
            <ac:picMk id="28" creationId="{2EAD4670-839C-4F7C-3FD1-CC59866E09FC}"/>
          </ac:picMkLst>
        </pc:picChg>
        <pc:picChg chg="add mod">
          <ac:chgData name="Procopi Constantinou" userId="51d9ef28ec21f27b" providerId="LiveId" clId="{5CEC2BFB-CBFA-43A6-9334-34640A99E2F7}" dt="2025-03-29T22:19:46.215" v="2601" actId="1076"/>
          <ac:picMkLst>
            <pc:docMk/>
            <pc:sldMk cId="4227313596" sldId="348"/>
            <ac:picMk id="31" creationId="{B40C2261-7CF3-B55F-63F5-52737625E525}"/>
          </ac:picMkLst>
        </pc:picChg>
      </pc:sldChg>
      <pc:sldChg chg="del">
        <pc:chgData name="Procopi Constantinou" userId="51d9ef28ec21f27b" providerId="LiveId" clId="{5CEC2BFB-CBFA-43A6-9334-34640A99E2F7}" dt="2025-03-29T21:33:58.629" v="395" actId="47"/>
        <pc:sldMkLst>
          <pc:docMk/>
          <pc:sldMk cId="2083798164" sldId="349"/>
        </pc:sldMkLst>
      </pc:sldChg>
      <pc:sldChg chg="del">
        <pc:chgData name="Procopi Constantinou" userId="51d9ef28ec21f27b" providerId="LiveId" clId="{5CEC2BFB-CBFA-43A6-9334-34640A99E2F7}" dt="2025-03-29T21:33:58.629" v="395" actId="47"/>
        <pc:sldMkLst>
          <pc:docMk/>
          <pc:sldMk cId="768777350" sldId="350"/>
        </pc:sldMkLst>
      </pc:sldChg>
      <pc:sldChg chg="del">
        <pc:chgData name="Procopi Constantinou" userId="51d9ef28ec21f27b" providerId="LiveId" clId="{5CEC2BFB-CBFA-43A6-9334-34640A99E2F7}" dt="2025-03-29T21:33:58.629" v="395" actId="47"/>
        <pc:sldMkLst>
          <pc:docMk/>
          <pc:sldMk cId="4192476962" sldId="351"/>
        </pc:sldMkLst>
      </pc:sldChg>
      <pc:sldChg chg="del">
        <pc:chgData name="Procopi Constantinou" userId="51d9ef28ec21f27b" providerId="LiveId" clId="{5CEC2BFB-CBFA-43A6-9334-34640A99E2F7}" dt="2025-03-29T21:33:58.629" v="395" actId="47"/>
        <pc:sldMkLst>
          <pc:docMk/>
          <pc:sldMk cId="1247293690" sldId="352"/>
        </pc:sldMkLst>
      </pc:sldChg>
      <pc:sldChg chg="addSp delSp modSp add mod">
        <pc:chgData name="Procopi Constantinou" userId="51d9ef28ec21f27b" providerId="LiveId" clId="{5CEC2BFB-CBFA-43A6-9334-34640A99E2F7}" dt="2025-03-29T22:17:56.419" v="2557" actId="1076"/>
        <pc:sldMkLst>
          <pc:docMk/>
          <pc:sldMk cId="3442549672" sldId="353"/>
        </pc:sldMkLst>
        <pc:spChg chg="mod">
          <ac:chgData name="Procopi Constantinou" userId="51d9ef28ec21f27b" providerId="LiveId" clId="{5CEC2BFB-CBFA-43A6-9334-34640A99E2F7}" dt="2025-03-29T21:37:35.563" v="534" actId="1076"/>
          <ac:spMkLst>
            <pc:docMk/>
            <pc:sldMk cId="3442549672" sldId="353"/>
            <ac:spMk id="6" creationId="{753B817A-EE86-C4E2-54E8-F11877B0B488}"/>
          </ac:spMkLst>
        </pc:spChg>
        <pc:spChg chg="add mod ord">
          <ac:chgData name="Procopi Constantinou" userId="51d9ef28ec21f27b" providerId="LiveId" clId="{5CEC2BFB-CBFA-43A6-9334-34640A99E2F7}" dt="2025-03-29T21:56:07.343" v="1627" actId="167"/>
          <ac:spMkLst>
            <pc:docMk/>
            <pc:sldMk cId="3442549672" sldId="353"/>
            <ac:spMk id="7" creationId="{A42B71E7-DE74-2C30-E650-8DDD94092069}"/>
          </ac:spMkLst>
        </pc:spChg>
        <pc:spChg chg="add mod">
          <ac:chgData name="Procopi Constantinou" userId="51d9ef28ec21f27b" providerId="LiveId" clId="{5CEC2BFB-CBFA-43A6-9334-34640A99E2F7}" dt="2025-03-29T22:17:42.930" v="2553" actId="164"/>
          <ac:spMkLst>
            <pc:docMk/>
            <pc:sldMk cId="3442549672" sldId="353"/>
            <ac:spMk id="14" creationId="{1AFCAE77-11EA-6EC0-58B2-815EAE6087E9}"/>
          </ac:spMkLst>
        </pc:spChg>
        <pc:spChg chg="add mod">
          <ac:chgData name="Procopi Constantinou" userId="51d9ef28ec21f27b" providerId="LiveId" clId="{5CEC2BFB-CBFA-43A6-9334-34640A99E2F7}" dt="2025-03-29T22:17:42.930" v="2553" actId="164"/>
          <ac:spMkLst>
            <pc:docMk/>
            <pc:sldMk cId="3442549672" sldId="353"/>
            <ac:spMk id="15" creationId="{BDD59518-EB1C-0C93-AA10-91C85FEC49D0}"/>
          </ac:spMkLst>
        </pc:spChg>
        <pc:spChg chg="del ord">
          <ac:chgData name="Procopi Constantinou" userId="51d9ef28ec21f27b" providerId="LiveId" clId="{5CEC2BFB-CBFA-43A6-9334-34640A99E2F7}" dt="2025-03-29T21:42:38.740" v="1003" actId="478"/>
          <ac:spMkLst>
            <pc:docMk/>
            <pc:sldMk cId="3442549672" sldId="353"/>
            <ac:spMk id="16" creationId="{37EC300C-13D9-A627-4641-D8A5CC5A2142}"/>
          </ac:spMkLst>
        </pc:spChg>
        <pc:spChg chg="add mod">
          <ac:chgData name="Procopi Constantinou" userId="51d9ef28ec21f27b" providerId="LiveId" clId="{5CEC2BFB-CBFA-43A6-9334-34640A99E2F7}" dt="2025-03-29T22:17:42.930" v="2553" actId="164"/>
          <ac:spMkLst>
            <pc:docMk/>
            <pc:sldMk cId="3442549672" sldId="353"/>
            <ac:spMk id="17" creationId="{973352A3-E8F3-FC10-F5D2-C745BD101261}"/>
          </ac:spMkLst>
        </pc:spChg>
        <pc:spChg chg="mod">
          <ac:chgData name="Procopi Constantinou" userId="51d9ef28ec21f27b" providerId="LiveId" clId="{5CEC2BFB-CBFA-43A6-9334-34640A99E2F7}" dt="2025-03-29T21:29:59.244" v="327" actId="1076"/>
          <ac:spMkLst>
            <pc:docMk/>
            <pc:sldMk cId="3442549672" sldId="353"/>
            <ac:spMk id="23" creationId="{21938856-54B9-FB1F-6E0F-6834D2B0B382}"/>
          </ac:spMkLst>
        </pc:spChg>
        <pc:grpChg chg="add mod ord">
          <ac:chgData name="Procopi Constantinou" userId="51d9ef28ec21f27b" providerId="LiveId" clId="{5CEC2BFB-CBFA-43A6-9334-34640A99E2F7}" dt="2025-03-29T21:37:30.975" v="532" actId="167"/>
          <ac:grpSpMkLst>
            <pc:docMk/>
            <pc:sldMk cId="3442549672" sldId="353"/>
            <ac:grpSpMk id="4" creationId="{F27B9BD5-777F-A6E3-BC72-22BA746DB5F4}"/>
          </ac:grpSpMkLst>
        </pc:grpChg>
        <pc:grpChg chg="add mod">
          <ac:chgData name="Procopi Constantinou" userId="51d9ef28ec21f27b" providerId="LiveId" clId="{5CEC2BFB-CBFA-43A6-9334-34640A99E2F7}" dt="2025-03-29T22:17:42.930" v="2553" actId="164"/>
          <ac:grpSpMkLst>
            <pc:docMk/>
            <pc:sldMk cId="3442549672" sldId="353"/>
            <ac:grpSpMk id="13" creationId="{ACA5B865-9435-7091-128F-AD3E3EA2BCE2}"/>
          </ac:grpSpMkLst>
        </pc:grpChg>
        <pc:grpChg chg="add mod">
          <ac:chgData name="Procopi Constantinou" userId="51d9ef28ec21f27b" providerId="LiveId" clId="{5CEC2BFB-CBFA-43A6-9334-34640A99E2F7}" dt="2025-03-29T22:17:56.419" v="2557" actId="1076"/>
          <ac:grpSpMkLst>
            <pc:docMk/>
            <pc:sldMk cId="3442549672" sldId="353"/>
            <ac:grpSpMk id="18" creationId="{B3A9FBAF-AFE1-5793-D284-6520BF275299}"/>
          </ac:grpSpMkLst>
        </pc:grpChg>
        <pc:grpChg chg="del">
          <ac:chgData name="Procopi Constantinou" userId="51d9ef28ec21f27b" providerId="LiveId" clId="{5CEC2BFB-CBFA-43A6-9334-34640A99E2F7}" dt="2025-03-29T21:37:31.580" v="533" actId="478"/>
          <ac:grpSpMkLst>
            <pc:docMk/>
            <pc:sldMk cId="3442549672" sldId="353"/>
            <ac:grpSpMk id="21" creationId="{BA924F84-EBB8-33ED-C2F0-CEC5EB22DB71}"/>
          </ac:grpSpMkLst>
        </pc:grpChg>
        <pc:picChg chg="add del mod ord">
          <ac:chgData name="Procopi Constantinou" userId="51d9ef28ec21f27b" providerId="LiveId" clId="{5CEC2BFB-CBFA-43A6-9334-34640A99E2F7}" dt="2025-03-29T21:56:04.106" v="1626" actId="478"/>
          <ac:picMkLst>
            <pc:docMk/>
            <pc:sldMk cId="3442549672" sldId="353"/>
            <ac:picMk id="3" creationId="{78C69570-2C6D-723C-2E19-E701F8DD8172}"/>
          </ac:picMkLst>
        </pc:picChg>
        <pc:picChg chg="mod">
          <ac:chgData name="Procopi Constantinou" userId="51d9ef28ec21f27b" providerId="LiveId" clId="{5CEC2BFB-CBFA-43A6-9334-34640A99E2F7}" dt="2025-03-29T21:37:29.504" v="531"/>
          <ac:picMkLst>
            <pc:docMk/>
            <pc:sldMk cId="3442549672" sldId="353"/>
            <ac:picMk id="5" creationId="{30C48494-2289-216E-BFFF-4A9DF4001E28}"/>
          </ac:picMkLst>
        </pc:picChg>
        <pc:picChg chg="add mod ord">
          <ac:chgData name="Procopi Constantinou" userId="51d9ef28ec21f27b" providerId="LiveId" clId="{5CEC2BFB-CBFA-43A6-9334-34640A99E2F7}" dt="2025-03-29T21:56:02.908" v="1625" actId="14100"/>
          <ac:picMkLst>
            <pc:docMk/>
            <pc:sldMk cId="3442549672" sldId="353"/>
            <ac:picMk id="9" creationId="{E8950FC8-F654-F6C6-B2F8-0D40976A9849}"/>
          </ac:picMkLst>
        </pc:picChg>
        <pc:picChg chg="add mod ord modCrop">
          <ac:chgData name="Procopi Constantinou" userId="51d9ef28ec21f27b" providerId="LiveId" clId="{5CEC2BFB-CBFA-43A6-9334-34640A99E2F7}" dt="2025-03-29T22:16:52.451" v="2505" actId="164"/>
          <ac:picMkLst>
            <pc:docMk/>
            <pc:sldMk cId="3442549672" sldId="353"/>
            <ac:picMk id="11" creationId="{4B2E9BE9-6306-178B-55AE-0A4B5B49AD4D}"/>
          </ac:picMkLst>
        </pc:picChg>
        <pc:picChg chg="add mod modCrop">
          <ac:chgData name="Procopi Constantinou" userId="51d9ef28ec21f27b" providerId="LiveId" clId="{5CEC2BFB-CBFA-43A6-9334-34640A99E2F7}" dt="2025-03-29T22:16:52.451" v="2505" actId="164"/>
          <ac:picMkLst>
            <pc:docMk/>
            <pc:sldMk cId="3442549672" sldId="353"/>
            <ac:picMk id="12" creationId="{7DC4CFEE-D242-A58B-CB14-BD9B06CDBEDA}"/>
          </ac:picMkLst>
        </pc:picChg>
        <pc:picChg chg="del mod">
          <ac:chgData name="Procopi Constantinou" userId="51d9ef28ec21f27b" providerId="LiveId" clId="{5CEC2BFB-CBFA-43A6-9334-34640A99E2F7}" dt="2025-03-29T21:30:22.949" v="339" actId="478"/>
          <ac:picMkLst>
            <pc:docMk/>
            <pc:sldMk cId="3442549672" sldId="353"/>
            <ac:picMk id="24" creationId="{2BEB32FC-1A0F-6CBA-6725-A491BB1616AA}"/>
          </ac:picMkLst>
        </pc:picChg>
      </pc:sldChg>
      <pc:sldChg chg="addSp delSp modSp add mod">
        <pc:chgData name="Procopi Constantinou" userId="51d9ef28ec21f27b" providerId="LiveId" clId="{5CEC2BFB-CBFA-43A6-9334-34640A99E2F7}" dt="2025-03-29T22:00:07.852" v="1727" actId="1076"/>
        <pc:sldMkLst>
          <pc:docMk/>
          <pc:sldMk cId="2480052992" sldId="354"/>
        </pc:sldMkLst>
        <pc:spChg chg="mod">
          <ac:chgData name="Procopi Constantinou" userId="51d9ef28ec21f27b" providerId="LiveId" clId="{5CEC2BFB-CBFA-43A6-9334-34640A99E2F7}" dt="2025-03-29T21:37:44.465" v="538" actId="1076"/>
          <ac:spMkLst>
            <pc:docMk/>
            <pc:sldMk cId="2480052992" sldId="354"/>
            <ac:spMk id="7" creationId="{F783C8F5-BEEA-463D-AC07-15515E68E33A}"/>
          </ac:spMkLst>
        </pc:spChg>
        <pc:spChg chg="add mod">
          <ac:chgData name="Procopi Constantinou" userId="51d9ef28ec21f27b" providerId="LiveId" clId="{5CEC2BFB-CBFA-43A6-9334-34640A99E2F7}" dt="2025-03-29T22:00:07.852" v="1727" actId="1076"/>
          <ac:spMkLst>
            <pc:docMk/>
            <pc:sldMk cId="2480052992" sldId="354"/>
            <ac:spMk id="14" creationId="{60678E38-82DF-AF63-711B-51C93F35E39D}"/>
          </ac:spMkLst>
        </pc:spChg>
        <pc:spChg chg="mod">
          <ac:chgData name="Procopi Constantinou" userId="51d9ef28ec21f27b" providerId="LiveId" clId="{5CEC2BFB-CBFA-43A6-9334-34640A99E2F7}" dt="2025-03-29T21:58:44.898" v="1648" actId="1076"/>
          <ac:spMkLst>
            <pc:docMk/>
            <pc:sldMk cId="2480052992" sldId="354"/>
            <ac:spMk id="16" creationId="{4F151769-287E-9113-DDF4-1EB105FC5D49}"/>
          </ac:spMkLst>
        </pc:spChg>
        <pc:spChg chg="mod">
          <ac:chgData name="Procopi Constantinou" userId="51d9ef28ec21f27b" providerId="LiveId" clId="{5CEC2BFB-CBFA-43A6-9334-34640A99E2F7}" dt="2025-03-29T21:30:41.742" v="342" actId="1076"/>
          <ac:spMkLst>
            <pc:docMk/>
            <pc:sldMk cId="2480052992" sldId="354"/>
            <ac:spMk id="23" creationId="{CF7DAAFA-A179-D2AA-77CB-B7EF72851C64}"/>
          </ac:spMkLst>
        </pc:spChg>
        <pc:grpChg chg="add mod ord">
          <ac:chgData name="Procopi Constantinou" userId="51d9ef28ec21f27b" providerId="LiveId" clId="{5CEC2BFB-CBFA-43A6-9334-34640A99E2F7}" dt="2025-03-29T21:37:38.685" v="536" actId="167"/>
          <ac:grpSpMkLst>
            <pc:docMk/>
            <pc:sldMk cId="2480052992" sldId="354"/>
            <ac:grpSpMk id="5" creationId="{BFB1D419-27FE-FB92-6295-CDA99B898DF7}"/>
          </ac:grpSpMkLst>
        </pc:grpChg>
        <pc:grpChg chg="add mod">
          <ac:chgData name="Procopi Constantinou" userId="51d9ef28ec21f27b" providerId="LiveId" clId="{5CEC2BFB-CBFA-43A6-9334-34640A99E2F7}" dt="2025-03-29T21:58:57.219" v="1654" actId="1035"/>
          <ac:grpSpMkLst>
            <pc:docMk/>
            <pc:sldMk cId="2480052992" sldId="354"/>
            <ac:grpSpMk id="13" creationId="{AD8FF122-CBA0-D03D-48C3-2D00C7B07032}"/>
          </ac:grpSpMkLst>
        </pc:grpChg>
        <pc:grpChg chg="del">
          <ac:chgData name="Procopi Constantinou" userId="51d9ef28ec21f27b" providerId="LiveId" clId="{5CEC2BFB-CBFA-43A6-9334-34640A99E2F7}" dt="2025-03-29T21:37:39.231" v="537" actId="478"/>
          <ac:grpSpMkLst>
            <pc:docMk/>
            <pc:sldMk cId="2480052992" sldId="354"/>
            <ac:grpSpMk id="21" creationId="{44C0D5EB-A50A-3B36-74AA-1BB457BCDE06}"/>
          </ac:grpSpMkLst>
        </pc:grpChg>
        <pc:picChg chg="del">
          <ac:chgData name="Procopi Constantinou" userId="51d9ef28ec21f27b" providerId="LiveId" clId="{5CEC2BFB-CBFA-43A6-9334-34640A99E2F7}" dt="2025-03-29T21:30:55.256" v="351" actId="478"/>
          <ac:picMkLst>
            <pc:docMk/>
            <pc:sldMk cId="2480052992" sldId="354"/>
            <ac:picMk id="3" creationId="{C4E0FC69-F6E9-D30C-A718-C42C4808B082}"/>
          </ac:picMkLst>
        </pc:picChg>
        <pc:picChg chg="add del mod ord">
          <ac:chgData name="Procopi Constantinou" userId="51d9ef28ec21f27b" providerId="LiveId" clId="{5CEC2BFB-CBFA-43A6-9334-34640A99E2F7}" dt="2025-03-29T21:49:40.088" v="1314" actId="478"/>
          <ac:picMkLst>
            <pc:docMk/>
            <pc:sldMk cId="2480052992" sldId="354"/>
            <ac:picMk id="4" creationId="{6EAE99F5-6DE8-B686-40C5-B28ED23AF2F0}"/>
          </ac:picMkLst>
        </pc:picChg>
        <pc:picChg chg="mod">
          <ac:chgData name="Procopi Constantinou" userId="51d9ef28ec21f27b" providerId="LiveId" clId="{5CEC2BFB-CBFA-43A6-9334-34640A99E2F7}" dt="2025-03-29T21:37:37.275" v="535"/>
          <ac:picMkLst>
            <pc:docMk/>
            <pc:sldMk cId="2480052992" sldId="354"/>
            <ac:picMk id="6" creationId="{F4FD10E2-9AA6-35B4-6378-6E3B095AB265}"/>
          </ac:picMkLst>
        </pc:picChg>
        <pc:picChg chg="add mod ord">
          <ac:chgData name="Procopi Constantinou" userId="51d9ef28ec21f27b" providerId="LiveId" clId="{5CEC2BFB-CBFA-43A6-9334-34640A99E2F7}" dt="2025-03-29T21:58:47.500" v="1649" actId="14100"/>
          <ac:picMkLst>
            <pc:docMk/>
            <pc:sldMk cId="2480052992" sldId="354"/>
            <ac:picMk id="9" creationId="{E574BFF3-A780-A89C-93C1-62AD4B45540D}"/>
          </ac:picMkLst>
        </pc:picChg>
        <pc:picChg chg="add mod modCrop">
          <ac:chgData name="Procopi Constantinou" userId="51d9ef28ec21f27b" providerId="LiveId" clId="{5CEC2BFB-CBFA-43A6-9334-34640A99E2F7}" dt="2025-03-29T21:50:57.658" v="1336" actId="164"/>
          <ac:picMkLst>
            <pc:docMk/>
            <pc:sldMk cId="2480052992" sldId="354"/>
            <ac:picMk id="11" creationId="{686BD662-2C65-C8AC-F08D-2604F91691FD}"/>
          </ac:picMkLst>
        </pc:picChg>
        <pc:picChg chg="add mod modCrop">
          <ac:chgData name="Procopi Constantinou" userId="51d9ef28ec21f27b" providerId="LiveId" clId="{5CEC2BFB-CBFA-43A6-9334-34640A99E2F7}" dt="2025-03-29T21:50:57.658" v="1336" actId="164"/>
          <ac:picMkLst>
            <pc:docMk/>
            <pc:sldMk cId="2480052992" sldId="354"/>
            <ac:picMk id="12" creationId="{C5B5AD3D-3EDC-6FA4-707D-7C4C0E57680A}"/>
          </ac:picMkLst>
        </pc:picChg>
      </pc:sldChg>
      <pc:sldChg chg="addSp delSp modSp add mod">
        <pc:chgData name="Procopi Constantinou" userId="51d9ef28ec21f27b" providerId="LiveId" clId="{5CEC2BFB-CBFA-43A6-9334-34640A99E2F7}" dt="2025-03-29T22:17:15.740" v="2510"/>
        <pc:sldMkLst>
          <pc:docMk/>
          <pc:sldMk cId="2187943955" sldId="355"/>
        </pc:sldMkLst>
        <pc:spChg chg="mod">
          <ac:chgData name="Procopi Constantinou" userId="51d9ef28ec21f27b" providerId="LiveId" clId="{5CEC2BFB-CBFA-43A6-9334-34640A99E2F7}" dt="2025-03-29T21:37:57.073" v="543" actId="1076"/>
          <ac:spMkLst>
            <pc:docMk/>
            <pc:sldMk cId="2187943955" sldId="355"/>
            <ac:spMk id="7" creationId="{6B7C7C2F-8DF1-A17A-6DB6-26990A5A8638}"/>
          </ac:spMkLst>
        </pc:spChg>
        <pc:spChg chg="add mod">
          <ac:chgData name="Procopi Constantinou" userId="51d9ef28ec21f27b" providerId="LiveId" clId="{5CEC2BFB-CBFA-43A6-9334-34640A99E2F7}" dt="2025-03-29T22:00:02.528" v="1726" actId="1076"/>
          <ac:spMkLst>
            <pc:docMk/>
            <pc:sldMk cId="2187943955" sldId="355"/>
            <ac:spMk id="14" creationId="{549B85C1-D459-8188-838A-FD097B0868E5}"/>
          </ac:spMkLst>
        </pc:spChg>
        <pc:spChg chg="add mod">
          <ac:chgData name="Procopi Constantinou" userId="51d9ef28ec21f27b" providerId="LiveId" clId="{5CEC2BFB-CBFA-43A6-9334-34640A99E2F7}" dt="2025-03-29T22:17:15.740" v="2510"/>
          <ac:spMkLst>
            <pc:docMk/>
            <pc:sldMk cId="2187943955" sldId="355"/>
            <ac:spMk id="15" creationId="{34464DCB-9832-5DAE-0D50-CF5DC7A3397B}"/>
          </ac:spMkLst>
        </pc:spChg>
        <pc:spChg chg="mod">
          <ac:chgData name="Procopi Constantinou" userId="51d9ef28ec21f27b" providerId="LiveId" clId="{5CEC2BFB-CBFA-43A6-9334-34640A99E2F7}" dt="2025-03-29T22:05:53.056" v="1859" actId="20577"/>
          <ac:spMkLst>
            <pc:docMk/>
            <pc:sldMk cId="2187943955" sldId="355"/>
            <ac:spMk id="16" creationId="{B9DF8954-A388-74CB-7D0A-74E3C49CD4F0}"/>
          </ac:spMkLst>
        </pc:spChg>
        <pc:spChg chg="mod">
          <ac:chgData name="Procopi Constantinou" userId="51d9ef28ec21f27b" providerId="LiveId" clId="{5CEC2BFB-CBFA-43A6-9334-34640A99E2F7}" dt="2025-03-29T21:32:06.250" v="367" actId="1076"/>
          <ac:spMkLst>
            <pc:docMk/>
            <pc:sldMk cId="2187943955" sldId="355"/>
            <ac:spMk id="23" creationId="{B0A61E6D-30D2-26EE-EA08-B5A9751754BF}"/>
          </ac:spMkLst>
        </pc:spChg>
        <pc:grpChg chg="add mod ord">
          <ac:chgData name="Procopi Constantinou" userId="51d9ef28ec21f27b" providerId="LiveId" clId="{5CEC2BFB-CBFA-43A6-9334-34640A99E2F7}" dt="2025-03-29T21:37:47.310" v="540" actId="167"/>
          <ac:grpSpMkLst>
            <pc:docMk/>
            <pc:sldMk cId="2187943955" sldId="355"/>
            <ac:grpSpMk id="5" creationId="{7589AA2A-3442-E004-0638-75A166213B6C}"/>
          </ac:grpSpMkLst>
        </pc:grpChg>
        <pc:grpChg chg="del">
          <ac:chgData name="Procopi Constantinou" userId="51d9ef28ec21f27b" providerId="LiveId" clId="{5CEC2BFB-CBFA-43A6-9334-34640A99E2F7}" dt="2025-03-29T21:37:47.870" v="541" actId="478"/>
          <ac:grpSpMkLst>
            <pc:docMk/>
            <pc:sldMk cId="2187943955" sldId="355"/>
            <ac:grpSpMk id="21" creationId="{BD962E5F-F602-981C-7C6F-A80458403219}"/>
          </ac:grpSpMkLst>
        </pc:grpChg>
        <pc:picChg chg="add del mod ord">
          <ac:chgData name="Procopi Constantinou" userId="51d9ef28ec21f27b" providerId="LiveId" clId="{5CEC2BFB-CBFA-43A6-9334-34640A99E2F7}" dt="2025-03-29T21:57:05.820" v="1631" actId="478"/>
          <ac:picMkLst>
            <pc:docMk/>
            <pc:sldMk cId="2187943955" sldId="355"/>
            <ac:picMk id="3" creationId="{DF5115B0-9ABA-A973-DB92-95B15B79E607}"/>
          </ac:picMkLst>
        </pc:picChg>
        <pc:picChg chg="del">
          <ac:chgData name="Procopi Constantinou" userId="51d9ef28ec21f27b" providerId="LiveId" clId="{5CEC2BFB-CBFA-43A6-9334-34640A99E2F7}" dt="2025-03-29T21:31:11.059" v="358" actId="478"/>
          <ac:picMkLst>
            <pc:docMk/>
            <pc:sldMk cId="2187943955" sldId="355"/>
            <ac:picMk id="4" creationId="{14ABE10F-A5F8-627B-5D3D-BA299A3C5607}"/>
          </ac:picMkLst>
        </pc:picChg>
        <pc:picChg chg="mod">
          <ac:chgData name="Procopi Constantinou" userId="51d9ef28ec21f27b" providerId="LiveId" clId="{5CEC2BFB-CBFA-43A6-9334-34640A99E2F7}" dt="2025-03-29T21:37:46.160" v="539"/>
          <ac:picMkLst>
            <pc:docMk/>
            <pc:sldMk cId="2187943955" sldId="355"/>
            <ac:picMk id="6" creationId="{8BA1EC8C-D384-3534-BD9E-FD359993D702}"/>
          </ac:picMkLst>
        </pc:picChg>
        <pc:picChg chg="add mod ord">
          <ac:chgData name="Procopi Constantinou" userId="51d9ef28ec21f27b" providerId="LiveId" clId="{5CEC2BFB-CBFA-43A6-9334-34640A99E2F7}" dt="2025-03-29T21:57:07.976" v="1632" actId="1076"/>
          <ac:picMkLst>
            <pc:docMk/>
            <pc:sldMk cId="2187943955" sldId="355"/>
            <ac:picMk id="9" creationId="{71249E1E-7B57-4172-C190-01B9BFFE9F24}"/>
          </ac:picMkLst>
        </pc:picChg>
        <pc:picChg chg="add mod modCrop">
          <ac:chgData name="Procopi Constantinou" userId="51d9ef28ec21f27b" providerId="LiveId" clId="{5CEC2BFB-CBFA-43A6-9334-34640A99E2F7}" dt="2025-03-29T21:59:00.102" v="1655" actId="1035"/>
          <ac:picMkLst>
            <pc:docMk/>
            <pc:sldMk cId="2187943955" sldId="355"/>
            <ac:picMk id="11" creationId="{CFAB406B-D9DE-B059-1261-4351C47408A4}"/>
          </ac:picMkLst>
        </pc:picChg>
        <pc:picChg chg="add mod modCrop">
          <ac:chgData name="Procopi Constantinou" userId="51d9ef28ec21f27b" providerId="LiveId" clId="{5CEC2BFB-CBFA-43A6-9334-34640A99E2F7}" dt="2025-03-29T21:58:30.893" v="1647" actId="1076"/>
          <ac:picMkLst>
            <pc:docMk/>
            <pc:sldMk cId="2187943955" sldId="355"/>
            <ac:picMk id="12" creationId="{E4495894-29F6-3DA8-4E66-715444A26540}"/>
          </ac:picMkLst>
        </pc:picChg>
      </pc:sldChg>
      <pc:sldChg chg="addSp delSp modSp add mod">
        <pc:chgData name="Procopi Constantinou" userId="51d9ef28ec21f27b" providerId="LiveId" clId="{5CEC2BFB-CBFA-43A6-9334-34640A99E2F7}" dt="2025-03-29T22:15:17.433" v="2488" actId="14100"/>
        <pc:sldMkLst>
          <pc:docMk/>
          <pc:sldMk cId="1806521433" sldId="356"/>
        </pc:sldMkLst>
        <pc:spChg chg="mod">
          <ac:chgData name="Procopi Constantinou" userId="51d9ef28ec21f27b" providerId="LiveId" clId="{5CEC2BFB-CBFA-43A6-9334-34640A99E2F7}" dt="2025-03-29T21:32:53.693" v="388"/>
          <ac:spMkLst>
            <pc:docMk/>
            <pc:sldMk cId="1806521433" sldId="356"/>
            <ac:spMk id="7" creationId="{A2A1487D-3B36-0319-E86C-D913100C08B8}"/>
          </ac:spMkLst>
        </pc:spChg>
        <pc:spChg chg="mod">
          <ac:chgData name="Procopi Constantinou" userId="51d9ef28ec21f27b" providerId="LiveId" clId="{5CEC2BFB-CBFA-43A6-9334-34640A99E2F7}" dt="2025-03-29T21:32:53.693" v="388"/>
          <ac:spMkLst>
            <pc:docMk/>
            <pc:sldMk cId="1806521433" sldId="356"/>
            <ac:spMk id="10" creationId="{1414517F-B078-533A-FB24-D3D5EEF1760F}"/>
          </ac:spMkLst>
        </pc:spChg>
        <pc:spChg chg="mod">
          <ac:chgData name="Procopi Constantinou" userId="51d9ef28ec21f27b" providerId="LiveId" clId="{5CEC2BFB-CBFA-43A6-9334-34640A99E2F7}" dt="2025-03-29T21:32:53.693" v="388"/>
          <ac:spMkLst>
            <pc:docMk/>
            <pc:sldMk cId="1806521433" sldId="356"/>
            <ac:spMk id="13" creationId="{37B50F94-26CA-1EFF-EEB7-BD4512673FB4}"/>
          </ac:spMkLst>
        </pc:spChg>
        <pc:spChg chg="del">
          <ac:chgData name="Procopi Constantinou" userId="51d9ef28ec21f27b" providerId="LiveId" clId="{5CEC2BFB-CBFA-43A6-9334-34640A99E2F7}" dt="2025-03-29T21:32:25.208" v="375" actId="478"/>
          <ac:spMkLst>
            <pc:docMk/>
            <pc:sldMk cId="1806521433" sldId="356"/>
            <ac:spMk id="16" creationId="{1ED88D81-5959-1AC6-FED0-27150F0A3B36}"/>
          </ac:spMkLst>
        </pc:spChg>
        <pc:spChg chg="mod">
          <ac:chgData name="Procopi Constantinou" userId="51d9ef28ec21f27b" providerId="LiveId" clId="{5CEC2BFB-CBFA-43A6-9334-34640A99E2F7}" dt="2025-03-29T21:32:53.693" v="388"/>
          <ac:spMkLst>
            <pc:docMk/>
            <pc:sldMk cId="1806521433" sldId="356"/>
            <ac:spMk id="17" creationId="{DFEC6EDE-D68D-C211-760D-C2F645E44AA6}"/>
          </ac:spMkLst>
        </pc:spChg>
        <pc:spChg chg="add mod">
          <ac:chgData name="Procopi Constantinou" userId="51d9ef28ec21f27b" providerId="LiveId" clId="{5CEC2BFB-CBFA-43A6-9334-34640A99E2F7}" dt="2025-03-29T22:15:15.446" v="2487" actId="1076"/>
          <ac:spMkLst>
            <pc:docMk/>
            <pc:sldMk cId="1806521433" sldId="356"/>
            <ac:spMk id="18" creationId="{64471DD4-E062-4DE5-B32F-486A6A3C1EAF}"/>
          </ac:spMkLst>
        </pc:spChg>
        <pc:spChg chg="mod">
          <ac:chgData name="Procopi Constantinou" userId="51d9ef28ec21f27b" providerId="LiveId" clId="{5CEC2BFB-CBFA-43A6-9334-34640A99E2F7}" dt="2025-03-29T21:32:16.205" v="370" actId="1076"/>
          <ac:spMkLst>
            <pc:docMk/>
            <pc:sldMk cId="1806521433" sldId="356"/>
            <ac:spMk id="23" creationId="{15CC53BA-1BB4-4A83-B71D-A73FDB0AC38C}"/>
          </ac:spMkLst>
        </pc:spChg>
        <pc:spChg chg="mod">
          <ac:chgData name="Procopi Constantinou" userId="51d9ef28ec21f27b" providerId="LiveId" clId="{5CEC2BFB-CBFA-43A6-9334-34640A99E2F7}" dt="2025-03-29T21:33:40.311" v="394"/>
          <ac:spMkLst>
            <pc:docMk/>
            <pc:sldMk cId="1806521433" sldId="356"/>
            <ac:spMk id="24" creationId="{C2128995-AEB1-A79A-76E1-8BF014A05AF4}"/>
          </ac:spMkLst>
        </pc:spChg>
        <pc:spChg chg="mod">
          <ac:chgData name="Procopi Constantinou" userId="51d9ef28ec21f27b" providerId="LiveId" clId="{5CEC2BFB-CBFA-43A6-9334-34640A99E2F7}" dt="2025-03-29T21:38:14.573" v="551" actId="1076"/>
          <ac:spMkLst>
            <pc:docMk/>
            <pc:sldMk cId="1806521433" sldId="356"/>
            <ac:spMk id="27" creationId="{C3F035F2-1FC1-1860-23CA-A5EC599EF426}"/>
          </ac:spMkLst>
        </pc:spChg>
        <pc:spChg chg="add mod">
          <ac:chgData name="Procopi Constantinou" userId="51d9ef28ec21f27b" providerId="LiveId" clId="{5CEC2BFB-CBFA-43A6-9334-34640A99E2F7}" dt="2025-03-29T22:13:04.982" v="2240" actId="1076"/>
          <ac:spMkLst>
            <pc:docMk/>
            <pc:sldMk cId="1806521433" sldId="356"/>
            <ac:spMk id="30" creationId="{033D6309-6124-A3B1-C525-32A5CCA5B951}"/>
          </ac:spMkLst>
        </pc:spChg>
        <pc:grpChg chg="add del mod">
          <ac:chgData name="Procopi Constantinou" userId="51d9ef28ec21f27b" providerId="LiveId" clId="{5CEC2BFB-CBFA-43A6-9334-34640A99E2F7}" dt="2025-03-29T21:32:57.201" v="389" actId="478"/>
          <ac:grpSpMkLst>
            <pc:docMk/>
            <pc:sldMk cId="1806521433" sldId="356"/>
            <ac:grpSpMk id="5" creationId="{71E4B5D9-6F84-A206-0DC6-BC69615A69AD}"/>
          </ac:grpSpMkLst>
        </pc:grpChg>
        <pc:grpChg chg="add del mod">
          <ac:chgData name="Procopi Constantinou" userId="51d9ef28ec21f27b" providerId="LiveId" clId="{5CEC2BFB-CBFA-43A6-9334-34640A99E2F7}" dt="2025-03-29T21:32:57.201" v="389" actId="478"/>
          <ac:grpSpMkLst>
            <pc:docMk/>
            <pc:sldMk cId="1806521433" sldId="356"/>
            <ac:grpSpMk id="8" creationId="{CA41455C-A503-2C54-FF16-FF0DAA08BE13}"/>
          </ac:grpSpMkLst>
        </pc:grpChg>
        <pc:grpChg chg="del">
          <ac:chgData name="Procopi Constantinou" userId="51d9ef28ec21f27b" providerId="LiveId" clId="{5CEC2BFB-CBFA-43A6-9334-34640A99E2F7}" dt="2025-03-29T21:32:57.201" v="389" actId="478"/>
          <ac:grpSpMkLst>
            <pc:docMk/>
            <pc:sldMk cId="1806521433" sldId="356"/>
            <ac:grpSpMk id="11" creationId="{43AFA4EF-7720-D8D4-F8A8-7ED4E4E6533A}"/>
          </ac:grpSpMkLst>
        </pc:grpChg>
        <pc:grpChg chg="del">
          <ac:chgData name="Procopi Constantinou" userId="51d9ef28ec21f27b" providerId="LiveId" clId="{5CEC2BFB-CBFA-43A6-9334-34640A99E2F7}" dt="2025-03-29T21:32:57.201" v="389" actId="478"/>
          <ac:grpSpMkLst>
            <pc:docMk/>
            <pc:sldMk cId="1806521433" sldId="356"/>
            <ac:grpSpMk id="14" creationId="{1115981E-EA1C-C857-F295-B321844702F7}"/>
          </ac:grpSpMkLst>
        </pc:grpChg>
        <pc:grpChg chg="add del mod">
          <ac:chgData name="Procopi Constantinou" userId="51d9ef28ec21f27b" providerId="LiveId" clId="{5CEC2BFB-CBFA-43A6-9334-34640A99E2F7}" dt="2025-03-29T22:12:42.706" v="2221" actId="478"/>
          <ac:grpSpMkLst>
            <pc:docMk/>
            <pc:sldMk cId="1806521433" sldId="356"/>
            <ac:grpSpMk id="19" creationId="{A75D76B7-A410-B5D9-6620-F435701290CF}"/>
          </ac:grpSpMkLst>
        </pc:grpChg>
        <pc:grpChg chg="del">
          <ac:chgData name="Procopi Constantinou" userId="51d9ef28ec21f27b" providerId="LiveId" clId="{5CEC2BFB-CBFA-43A6-9334-34640A99E2F7}" dt="2025-03-29T21:38:11.388" v="550" actId="478"/>
          <ac:grpSpMkLst>
            <pc:docMk/>
            <pc:sldMk cId="1806521433" sldId="356"/>
            <ac:grpSpMk id="21" creationId="{FEEBD597-A421-DA5D-FE50-FFCEFE8D6FF7}"/>
          </ac:grpSpMkLst>
        </pc:grpChg>
        <pc:grpChg chg="add mod ord">
          <ac:chgData name="Procopi Constantinou" userId="51d9ef28ec21f27b" providerId="LiveId" clId="{5CEC2BFB-CBFA-43A6-9334-34640A99E2F7}" dt="2025-03-29T21:38:10.158" v="549" actId="167"/>
          <ac:grpSpMkLst>
            <pc:docMk/>
            <pc:sldMk cId="1806521433" sldId="356"/>
            <ac:grpSpMk id="25" creationId="{AF7CB0E9-226F-B2AF-10E4-3548D2AD1B65}"/>
          </ac:grpSpMkLst>
        </pc:grpChg>
        <pc:picChg chg="del">
          <ac:chgData name="Procopi Constantinou" userId="51d9ef28ec21f27b" providerId="LiveId" clId="{5CEC2BFB-CBFA-43A6-9334-34640A99E2F7}" dt="2025-03-29T21:32:23.955" v="374" actId="478"/>
          <ac:picMkLst>
            <pc:docMk/>
            <pc:sldMk cId="1806521433" sldId="356"/>
            <ac:picMk id="3" creationId="{E4802DF1-1AAA-B455-2AFD-A39D074C7E44}"/>
          </ac:picMkLst>
        </pc:picChg>
        <pc:picChg chg="add del mod">
          <ac:chgData name="Procopi Constantinou" userId="51d9ef28ec21f27b" providerId="LiveId" clId="{5CEC2BFB-CBFA-43A6-9334-34640A99E2F7}" dt="2025-03-29T22:13:23.876" v="2244" actId="478"/>
          <ac:picMkLst>
            <pc:docMk/>
            <pc:sldMk cId="1806521433" sldId="356"/>
            <ac:picMk id="4" creationId="{9E0AA39B-C99C-92D2-022A-009840FBD163}"/>
          </ac:picMkLst>
        </pc:picChg>
        <pc:picChg chg="mod">
          <ac:chgData name="Procopi Constantinou" userId="51d9ef28ec21f27b" providerId="LiveId" clId="{5CEC2BFB-CBFA-43A6-9334-34640A99E2F7}" dt="2025-03-29T21:32:53.693" v="388"/>
          <ac:picMkLst>
            <pc:docMk/>
            <pc:sldMk cId="1806521433" sldId="356"/>
            <ac:picMk id="6" creationId="{5AABCC20-6341-DA6C-4916-DDC8BD857BBB}"/>
          </ac:picMkLst>
        </pc:picChg>
        <pc:picChg chg="mod">
          <ac:chgData name="Procopi Constantinou" userId="51d9ef28ec21f27b" providerId="LiveId" clId="{5CEC2BFB-CBFA-43A6-9334-34640A99E2F7}" dt="2025-03-29T21:32:53.693" v="388"/>
          <ac:picMkLst>
            <pc:docMk/>
            <pc:sldMk cId="1806521433" sldId="356"/>
            <ac:picMk id="9" creationId="{661CDE2A-71AC-A890-79A2-7FF9194A03F8}"/>
          </ac:picMkLst>
        </pc:picChg>
        <pc:picChg chg="mod">
          <ac:chgData name="Procopi Constantinou" userId="51d9ef28ec21f27b" providerId="LiveId" clId="{5CEC2BFB-CBFA-43A6-9334-34640A99E2F7}" dt="2025-03-29T21:32:53.693" v="388"/>
          <ac:picMkLst>
            <pc:docMk/>
            <pc:sldMk cId="1806521433" sldId="356"/>
            <ac:picMk id="12" creationId="{2E7D75E5-9261-B7DB-C7AA-A064DC2886A7}"/>
          </ac:picMkLst>
        </pc:picChg>
        <pc:picChg chg="mod">
          <ac:chgData name="Procopi Constantinou" userId="51d9ef28ec21f27b" providerId="LiveId" clId="{5CEC2BFB-CBFA-43A6-9334-34640A99E2F7}" dt="2025-03-29T21:32:53.693" v="388"/>
          <ac:picMkLst>
            <pc:docMk/>
            <pc:sldMk cId="1806521433" sldId="356"/>
            <ac:picMk id="15" creationId="{3B3E3C9F-CF71-E657-983F-4ED1818FE929}"/>
          </ac:picMkLst>
        </pc:picChg>
        <pc:picChg chg="mod">
          <ac:chgData name="Procopi Constantinou" userId="51d9ef28ec21f27b" providerId="LiveId" clId="{5CEC2BFB-CBFA-43A6-9334-34640A99E2F7}" dt="2025-03-29T21:33:40.311" v="394"/>
          <ac:picMkLst>
            <pc:docMk/>
            <pc:sldMk cId="1806521433" sldId="356"/>
            <ac:picMk id="20" creationId="{09A9F1F7-9819-88D2-4403-2410067E82C7}"/>
          </ac:picMkLst>
        </pc:picChg>
        <pc:picChg chg="mod">
          <ac:chgData name="Procopi Constantinou" userId="51d9ef28ec21f27b" providerId="LiveId" clId="{5CEC2BFB-CBFA-43A6-9334-34640A99E2F7}" dt="2025-03-29T21:38:08.615" v="548"/>
          <ac:picMkLst>
            <pc:docMk/>
            <pc:sldMk cId="1806521433" sldId="356"/>
            <ac:picMk id="26" creationId="{A685C65C-AD87-E86D-2FE2-C026AB9E3266}"/>
          </ac:picMkLst>
        </pc:picChg>
        <pc:picChg chg="add mod">
          <ac:chgData name="Procopi Constantinou" userId="51d9ef28ec21f27b" providerId="LiveId" clId="{5CEC2BFB-CBFA-43A6-9334-34640A99E2F7}" dt="2025-03-29T22:12:52.149" v="2226" actId="1076"/>
          <ac:picMkLst>
            <pc:docMk/>
            <pc:sldMk cId="1806521433" sldId="356"/>
            <ac:picMk id="29" creationId="{C096B84D-16DF-BA41-2D6C-AC847832870E}"/>
          </ac:picMkLst>
        </pc:picChg>
        <pc:picChg chg="add mod">
          <ac:chgData name="Procopi Constantinou" userId="51d9ef28ec21f27b" providerId="LiveId" clId="{5CEC2BFB-CBFA-43A6-9334-34640A99E2F7}" dt="2025-03-29T22:15:17.433" v="2488" actId="14100"/>
          <ac:picMkLst>
            <pc:docMk/>
            <pc:sldMk cId="1806521433" sldId="356"/>
            <ac:picMk id="32" creationId="{CFFF4A06-FA3C-3299-D2E1-CE1F537708D5}"/>
          </ac:picMkLst>
        </pc:picChg>
      </pc:sldChg>
      <pc:sldChg chg="addSp delSp modSp add mod ord">
        <pc:chgData name="Procopi Constantinou" userId="51d9ef28ec21f27b" providerId="LiveId" clId="{5CEC2BFB-CBFA-43A6-9334-34640A99E2F7}" dt="2025-03-29T22:09:04.637" v="2217" actId="113"/>
        <pc:sldMkLst>
          <pc:docMk/>
          <pc:sldMk cId="3949447015" sldId="357"/>
        </pc:sldMkLst>
        <pc:spChg chg="add mod">
          <ac:chgData name="Procopi Constantinou" userId="51d9ef28ec21f27b" providerId="LiveId" clId="{5CEC2BFB-CBFA-43A6-9334-34640A99E2F7}" dt="2025-03-29T22:09:04.637" v="2217" actId="113"/>
          <ac:spMkLst>
            <pc:docMk/>
            <pc:sldMk cId="3949447015" sldId="357"/>
            <ac:spMk id="5" creationId="{126637CF-46BD-DA0A-7CB2-A8C0D255E118}"/>
          </ac:spMkLst>
        </pc:spChg>
        <pc:spChg chg="mod">
          <ac:chgData name="Procopi Constantinou" userId="51d9ef28ec21f27b" providerId="LiveId" clId="{5CEC2BFB-CBFA-43A6-9334-34640A99E2F7}" dt="2025-03-29T21:33:38.450" v="393"/>
          <ac:spMkLst>
            <pc:docMk/>
            <pc:sldMk cId="3949447015" sldId="357"/>
            <ac:spMk id="11" creationId="{C0A8F24F-1A45-79CA-AA80-ED19DF833CF4}"/>
          </ac:spMkLst>
        </pc:spChg>
        <pc:spChg chg="mod">
          <ac:chgData name="Procopi Constantinou" userId="51d9ef28ec21f27b" providerId="LiveId" clId="{5CEC2BFB-CBFA-43A6-9334-34640A99E2F7}" dt="2025-03-29T21:38:18.248" v="552" actId="14100"/>
          <ac:spMkLst>
            <pc:docMk/>
            <pc:sldMk cId="3949447015" sldId="357"/>
            <ac:spMk id="14" creationId="{3F2D8CB3-BDC9-7A86-C5B5-DBF64C633C02}"/>
          </ac:spMkLst>
        </pc:spChg>
        <pc:spChg chg="del">
          <ac:chgData name="Procopi Constantinou" userId="51d9ef28ec21f27b" providerId="LiveId" clId="{5CEC2BFB-CBFA-43A6-9334-34640A99E2F7}" dt="2025-03-29T21:32:23.143" v="373" actId="478"/>
          <ac:spMkLst>
            <pc:docMk/>
            <pc:sldMk cId="3949447015" sldId="357"/>
            <ac:spMk id="16" creationId="{554596B4-89DA-BF71-1A65-00782C7E9FD3}"/>
          </ac:spMkLst>
        </pc:spChg>
        <pc:spChg chg="mod">
          <ac:chgData name="Procopi Constantinou" userId="51d9ef28ec21f27b" providerId="LiveId" clId="{5CEC2BFB-CBFA-43A6-9334-34640A99E2F7}" dt="2025-03-29T21:32:20.801" v="371" actId="1076"/>
          <ac:spMkLst>
            <pc:docMk/>
            <pc:sldMk cId="3949447015" sldId="357"/>
            <ac:spMk id="23" creationId="{94128348-82B6-6137-845B-ED676971635D}"/>
          </ac:spMkLst>
        </pc:spChg>
        <pc:spChg chg="add mod">
          <ac:chgData name="Procopi Constantinou" userId="51d9ef28ec21f27b" providerId="LiveId" clId="{5CEC2BFB-CBFA-43A6-9334-34640A99E2F7}" dt="2025-03-29T22:05:11.977" v="1837" actId="20577"/>
          <ac:spMkLst>
            <pc:docMk/>
            <pc:sldMk cId="3949447015" sldId="357"/>
            <ac:spMk id="28" creationId="{6FEAC820-AB2A-E67E-DE50-0F8E4B5CD531}"/>
          </ac:spMkLst>
        </pc:spChg>
        <pc:spChg chg="add mod">
          <ac:chgData name="Procopi Constantinou" userId="51d9ef28ec21f27b" providerId="LiveId" clId="{5CEC2BFB-CBFA-43A6-9334-34640A99E2F7}" dt="2025-03-29T22:05:20.033" v="1854" actId="1076"/>
          <ac:spMkLst>
            <pc:docMk/>
            <pc:sldMk cId="3949447015" sldId="357"/>
            <ac:spMk id="29" creationId="{7A411B2E-E486-F136-771D-C2741617C4EE}"/>
          </ac:spMkLst>
        </pc:spChg>
        <pc:spChg chg="mod">
          <ac:chgData name="Procopi Constantinou" userId="51d9ef28ec21f27b" providerId="LiveId" clId="{5CEC2BFB-CBFA-43A6-9334-34640A99E2F7}" dt="2025-03-29T22:04:26.693" v="1799" actId="571"/>
          <ac:spMkLst>
            <pc:docMk/>
            <pc:sldMk cId="3949447015" sldId="357"/>
            <ac:spMk id="33" creationId="{E138FE6A-E7E9-BCD0-E72C-A1EFF713FFBD}"/>
          </ac:spMkLst>
        </pc:spChg>
        <pc:spChg chg="mod">
          <ac:chgData name="Procopi Constantinou" userId="51d9ef28ec21f27b" providerId="LiveId" clId="{5CEC2BFB-CBFA-43A6-9334-34640A99E2F7}" dt="2025-03-29T22:04:26.693" v="1799" actId="571"/>
          <ac:spMkLst>
            <pc:docMk/>
            <pc:sldMk cId="3949447015" sldId="357"/>
            <ac:spMk id="34" creationId="{172B8F16-65E2-BECC-556F-068B1A0156CD}"/>
          </ac:spMkLst>
        </pc:spChg>
        <pc:spChg chg="add mod ord">
          <ac:chgData name="Procopi Constantinou" userId="51d9ef28ec21f27b" providerId="LiveId" clId="{5CEC2BFB-CBFA-43A6-9334-34640A99E2F7}" dt="2025-03-29T22:05:24.458" v="1855" actId="164"/>
          <ac:spMkLst>
            <pc:docMk/>
            <pc:sldMk cId="3949447015" sldId="357"/>
            <ac:spMk id="37" creationId="{E74B2181-90C4-E7EE-4721-851AC11870E5}"/>
          </ac:spMkLst>
        </pc:spChg>
        <pc:grpChg chg="add del mod">
          <ac:chgData name="Procopi Constantinou" userId="51d9ef28ec21f27b" providerId="LiveId" clId="{5CEC2BFB-CBFA-43A6-9334-34640A99E2F7}" dt="2025-03-29T22:02:38.527" v="1733" actId="478"/>
          <ac:grpSpMkLst>
            <pc:docMk/>
            <pc:sldMk cId="3949447015" sldId="357"/>
            <ac:grpSpMk id="6" creationId="{50CBD078-0D65-5ADA-3DAA-E7B06A1F9033}"/>
          </ac:grpSpMkLst>
        </pc:grpChg>
        <pc:grpChg chg="add mod">
          <ac:chgData name="Procopi Constantinou" userId="51d9ef28ec21f27b" providerId="LiveId" clId="{5CEC2BFB-CBFA-43A6-9334-34640A99E2F7}" dt="2025-03-29T21:33:38.450" v="393"/>
          <ac:grpSpMkLst>
            <pc:docMk/>
            <pc:sldMk cId="3949447015" sldId="357"/>
            <ac:grpSpMk id="9" creationId="{C1ED276D-F040-81D1-BBA9-B228482DBE00}"/>
          </ac:grpSpMkLst>
        </pc:grpChg>
        <pc:grpChg chg="add mod ord">
          <ac:chgData name="Procopi Constantinou" userId="51d9ef28ec21f27b" providerId="LiveId" clId="{5CEC2BFB-CBFA-43A6-9334-34640A99E2F7}" dt="2025-03-29T21:38:00.039" v="545" actId="167"/>
          <ac:grpSpMkLst>
            <pc:docMk/>
            <pc:sldMk cId="3949447015" sldId="357"/>
            <ac:grpSpMk id="12" creationId="{0AF7B590-4E06-F8BD-3BF4-6FE4A391EB6A}"/>
          </ac:grpSpMkLst>
        </pc:grpChg>
        <pc:grpChg chg="del">
          <ac:chgData name="Procopi Constantinou" userId="51d9ef28ec21f27b" providerId="LiveId" clId="{5CEC2BFB-CBFA-43A6-9334-34640A99E2F7}" dt="2025-03-29T21:38:01.494" v="546" actId="478"/>
          <ac:grpSpMkLst>
            <pc:docMk/>
            <pc:sldMk cId="3949447015" sldId="357"/>
            <ac:grpSpMk id="21" creationId="{86998068-3E69-C875-02DA-7048DCF1B35A}"/>
          </ac:grpSpMkLst>
        </pc:grpChg>
        <pc:grpChg chg="add mod">
          <ac:chgData name="Procopi Constantinou" userId="51d9ef28ec21f27b" providerId="LiveId" clId="{5CEC2BFB-CBFA-43A6-9334-34640A99E2F7}" dt="2025-03-29T22:04:20.178" v="1795" actId="164"/>
          <ac:grpSpMkLst>
            <pc:docMk/>
            <pc:sldMk cId="3949447015" sldId="357"/>
            <ac:grpSpMk id="27" creationId="{7145883B-E801-5EA4-2E20-5530773B4773}"/>
          </ac:grpSpMkLst>
        </pc:grpChg>
        <pc:grpChg chg="add mod">
          <ac:chgData name="Procopi Constantinou" userId="51d9ef28ec21f27b" providerId="LiveId" clId="{5CEC2BFB-CBFA-43A6-9334-34640A99E2F7}" dt="2025-03-29T22:05:24.458" v="1855" actId="164"/>
          <ac:grpSpMkLst>
            <pc:docMk/>
            <pc:sldMk cId="3949447015" sldId="357"/>
            <ac:grpSpMk id="30" creationId="{1F1669E0-4BD9-98CD-4B4E-4413F2BC5619}"/>
          </ac:grpSpMkLst>
        </pc:grpChg>
        <pc:grpChg chg="add mod">
          <ac:chgData name="Procopi Constantinou" userId="51d9ef28ec21f27b" providerId="LiveId" clId="{5CEC2BFB-CBFA-43A6-9334-34640A99E2F7}" dt="2025-03-29T22:04:26.693" v="1799" actId="571"/>
          <ac:grpSpMkLst>
            <pc:docMk/>
            <pc:sldMk cId="3949447015" sldId="357"/>
            <ac:grpSpMk id="31" creationId="{ECE970C1-E679-824A-8151-76804ACE07C1}"/>
          </ac:grpSpMkLst>
        </pc:grpChg>
        <pc:grpChg chg="mod">
          <ac:chgData name="Procopi Constantinou" userId="51d9ef28ec21f27b" providerId="LiveId" clId="{5CEC2BFB-CBFA-43A6-9334-34640A99E2F7}" dt="2025-03-29T22:04:26.693" v="1799" actId="571"/>
          <ac:grpSpMkLst>
            <pc:docMk/>
            <pc:sldMk cId="3949447015" sldId="357"/>
            <ac:grpSpMk id="32" creationId="{9F4605AB-314E-2BC9-58E0-81C6E4E6FBE0}"/>
          </ac:grpSpMkLst>
        </pc:grpChg>
        <pc:grpChg chg="add mod">
          <ac:chgData name="Procopi Constantinou" userId="51d9ef28ec21f27b" providerId="LiveId" clId="{5CEC2BFB-CBFA-43A6-9334-34640A99E2F7}" dt="2025-03-29T22:05:24.458" v="1855" actId="164"/>
          <ac:grpSpMkLst>
            <pc:docMk/>
            <pc:sldMk cId="3949447015" sldId="357"/>
            <ac:grpSpMk id="38" creationId="{140EFE9B-D885-CB81-3F0C-CA9DDA56ADEA}"/>
          </ac:grpSpMkLst>
        </pc:grpChg>
        <pc:picChg chg="del">
          <ac:chgData name="Procopi Constantinou" userId="51d9ef28ec21f27b" providerId="LiveId" clId="{5CEC2BFB-CBFA-43A6-9334-34640A99E2F7}" dt="2025-03-29T21:32:22.442" v="372" actId="478"/>
          <ac:picMkLst>
            <pc:docMk/>
            <pc:sldMk cId="3949447015" sldId="357"/>
            <ac:picMk id="3" creationId="{1FC21B8A-3752-298F-0A5E-045EF898CFF4}"/>
          </ac:picMkLst>
        </pc:picChg>
        <pc:picChg chg="add del mod">
          <ac:chgData name="Procopi Constantinou" userId="51d9ef28ec21f27b" providerId="LiveId" clId="{5CEC2BFB-CBFA-43A6-9334-34640A99E2F7}" dt="2025-03-29T22:02:24.369" v="1732" actId="478"/>
          <ac:picMkLst>
            <pc:docMk/>
            <pc:sldMk cId="3949447015" sldId="357"/>
            <ac:picMk id="4" creationId="{4EBE3587-7094-779E-A6AE-15F6E5810451}"/>
          </ac:picMkLst>
        </pc:picChg>
        <pc:picChg chg="mod">
          <ac:chgData name="Procopi Constantinou" userId="51d9ef28ec21f27b" providerId="LiveId" clId="{5CEC2BFB-CBFA-43A6-9334-34640A99E2F7}" dt="2025-03-29T21:33:20.900" v="392"/>
          <ac:picMkLst>
            <pc:docMk/>
            <pc:sldMk cId="3949447015" sldId="357"/>
            <ac:picMk id="7" creationId="{2C98B868-67AE-8E66-E63D-AF134856E629}"/>
          </ac:picMkLst>
        </pc:picChg>
        <pc:picChg chg="mod">
          <ac:chgData name="Procopi Constantinou" userId="51d9ef28ec21f27b" providerId="LiveId" clId="{5CEC2BFB-CBFA-43A6-9334-34640A99E2F7}" dt="2025-03-29T21:33:20.900" v="392"/>
          <ac:picMkLst>
            <pc:docMk/>
            <pc:sldMk cId="3949447015" sldId="357"/>
            <ac:picMk id="8" creationId="{8CB33E5E-4F06-691E-0575-EAC94A0FDB7D}"/>
          </ac:picMkLst>
        </pc:picChg>
        <pc:picChg chg="mod">
          <ac:chgData name="Procopi Constantinou" userId="51d9ef28ec21f27b" providerId="LiveId" clId="{5CEC2BFB-CBFA-43A6-9334-34640A99E2F7}" dt="2025-03-29T21:33:38.450" v="393"/>
          <ac:picMkLst>
            <pc:docMk/>
            <pc:sldMk cId="3949447015" sldId="357"/>
            <ac:picMk id="10" creationId="{AA6F79BC-D89A-3BD8-24FF-960BB497C253}"/>
          </ac:picMkLst>
        </pc:picChg>
        <pc:picChg chg="mod">
          <ac:chgData name="Procopi Constantinou" userId="51d9ef28ec21f27b" providerId="LiveId" clId="{5CEC2BFB-CBFA-43A6-9334-34640A99E2F7}" dt="2025-03-29T21:37:58.748" v="544"/>
          <ac:picMkLst>
            <pc:docMk/>
            <pc:sldMk cId="3949447015" sldId="357"/>
            <ac:picMk id="13" creationId="{A9613922-963F-41C8-3DF8-5B5C56D5125F}"/>
          </ac:picMkLst>
        </pc:picChg>
        <pc:picChg chg="add mod ord">
          <ac:chgData name="Procopi Constantinou" userId="51d9ef28ec21f27b" providerId="LiveId" clId="{5CEC2BFB-CBFA-43A6-9334-34640A99E2F7}" dt="2025-03-29T22:04:33.590" v="1802" actId="14100"/>
          <ac:picMkLst>
            <pc:docMk/>
            <pc:sldMk cId="3949447015" sldId="357"/>
            <ac:picMk id="17" creationId="{F34FC271-0000-EFCA-4E6E-83488B29FE4C}"/>
          </ac:picMkLst>
        </pc:picChg>
        <pc:picChg chg="add mod">
          <ac:chgData name="Procopi Constantinou" userId="51d9ef28ec21f27b" providerId="LiveId" clId="{5CEC2BFB-CBFA-43A6-9334-34640A99E2F7}" dt="2025-03-29T22:05:24.458" v="1855" actId="164"/>
          <ac:picMkLst>
            <pc:docMk/>
            <pc:sldMk cId="3949447015" sldId="357"/>
            <ac:picMk id="19" creationId="{D36E4E59-587F-425E-DECF-7892D6271DD9}"/>
          </ac:picMkLst>
        </pc:picChg>
        <pc:picChg chg="add mod">
          <ac:chgData name="Procopi Constantinou" userId="51d9ef28ec21f27b" providerId="LiveId" clId="{5CEC2BFB-CBFA-43A6-9334-34640A99E2F7}" dt="2025-03-29T22:03:40.372" v="1746" actId="164"/>
          <ac:picMkLst>
            <pc:docMk/>
            <pc:sldMk cId="3949447015" sldId="357"/>
            <ac:picMk id="24" creationId="{2D554E10-363A-6CF0-B7A7-8B77BB3E1602}"/>
          </ac:picMkLst>
        </pc:picChg>
        <pc:picChg chg="add mod">
          <ac:chgData name="Procopi Constantinou" userId="51d9ef28ec21f27b" providerId="LiveId" clId="{5CEC2BFB-CBFA-43A6-9334-34640A99E2F7}" dt="2025-03-29T22:03:40.372" v="1746" actId="164"/>
          <ac:picMkLst>
            <pc:docMk/>
            <pc:sldMk cId="3949447015" sldId="357"/>
            <ac:picMk id="26" creationId="{DFC3C72F-94CA-0CAB-7D57-3EBD53203329}"/>
          </ac:picMkLst>
        </pc:picChg>
        <pc:picChg chg="mod">
          <ac:chgData name="Procopi Constantinou" userId="51d9ef28ec21f27b" providerId="LiveId" clId="{5CEC2BFB-CBFA-43A6-9334-34640A99E2F7}" dt="2025-03-29T22:04:26.693" v="1799" actId="571"/>
          <ac:picMkLst>
            <pc:docMk/>
            <pc:sldMk cId="3949447015" sldId="357"/>
            <ac:picMk id="35" creationId="{A3342BD6-941F-EB4B-4EC6-706D45DA5ACD}"/>
          </ac:picMkLst>
        </pc:picChg>
        <pc:picChg chg="mod">
          <ac:chgData name="Procopi Constantinou" userId="51d9ef28ec21f27b" providerId="LiveId" clId="{5CEC2BFB-CBFA-43A6-9334-34640A99E2F7}" dt="2025-03-29T22:04:26.693" v="1799" actId="571"/>
          <ac:picMkLst>
            <pc:docMk/>
            <pc:sldMk cId="3949447015" sldId="357"/>
            <ac:picMk id="36" creationId="{6637A174-C32C-7F4C-2A88-86F42E95696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29/03/2025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29/03/2025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57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277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937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334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FBB97-D12F-880D-20B0-C48408A53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E5A78E-ED37-C754-D1A9-E4B2516FD6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FE4AF0-F920-BB97-539F-F4891D2DEF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01FDF3-B4CB-8CE0-EB4E-1464DBC9D6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1186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E82CD-85F4-4648-DFB8-96637F125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BE1DD4-AC09-D3FE-19C0-7F22214589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A17970-A855-E3C6-9769-6CBCC0FF4B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2C708-1768-7569-8C99-4BB9406B25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7529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C4F049-CF74-3BDF-4299-8E413BC1C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2965A0-7131-5C6E-6124-F16C42BB61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9A630B-999F-DD81-408C-48A19BB3C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F847CA-265C-98B7-E7D2-6CD541CC11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227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16762-6DBA-6B4A-2DC9-55BB133B3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45E53B-527B-E349-BA96-428A7BA93A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246656-F156-9B6E-9F7A-C6A4A11B28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73AEA6-7035-199A-6C14-AB82FE68F8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068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0585E-FA4D-4B78-2191-90B421264B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686581-6551-0B79-7237-A75DA02ABF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4DF45B-1B3B-8D49-8029-239CCDFE9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6B2D64-EC6C-1447-02CB-7CBF92D463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232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1F2EB82-732E-9B4C-8D54-AB8E5026B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0505" y="353505"/>
            <a:ext cx="6150990" cy="615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71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B0FC5707-562E-54EF-6557-52E815B64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425" y="0"/>
            <a:ext cx="9155639" cy="540000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01445275-2847-4D5F-194A-5ECB93BA1ADA}"/>
              </a:ext>
            </a:extLst>
          </p:cNvPr>
          <p:cNvGrpSpPr/>
          <p:nvPr/>
        </p:nvGrpSpPr>
        <p:grpSpPr>
          <a:xfrm>
            <a:off x="0" y="375"/>
            <a:ext cx="2638425" cy="2638425"/>
            <a:chOff x="0" y="375"/>
            <a:chExt cx="2638425" cy="2638425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CE1542B-C941-3F18-2F0C-3DEE56D80F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75"/>
              <a:ext cx="2638425" cy="2638425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DB44AC3-F5E2-77E1-945B-6B6426BDD2FD}"/>
                </a:ext>
              </a:extLst>
            </p:cNvPr>
            <p:cNvSpPr/>
            <p:nvPr/>
          </p:nvSpPr>
          <p:spPr>
            <a:xfrm>
              <a:off x="380716" y="378599"/>
              <a:ext cx="735135" cy="716437"/>
            </a:xfrm>
            <a:prstGeom prst="rect">
              <a:avLst/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8D19D18-83DD-0905-BC80-480A69D5503B}"/>
              </a:ext>
            </a:extLst>
          </p:cNvPr>
          <p:cNvSpPr txBox="1"/>
          <p:nvPr/>
        </p:nvSpPr>
        <p:spPr>
          <a:xfrm>
            <a:off x="5169641" y="4875658"/>
            <a:ext cx="4556124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Currently </a:t>
            </a:r>
            <a:r>
              <a:rPr lang="en-GB" sz="1200" b="1" u="sng" dirty="0"/>
              <a:t>179 material entries</a:t>
            </a:r>
            <a:r>
              <a:rPr lang="en-GB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Elements, Oxides, Binary Semiconductors &amp; Ionic Salts Data.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Easily </a:t>
            </a:r>
            <a:r>
              <a:rPr lang="en-GB" sz="1200" b="1" u="sng" dirty="0"/>
              <a:t>add new compound data</a:t>
            </a:r>
            <a:r>
              <a:rPr lang="en-GB" sz="1200" dirty="0"/>
              <a:t>. Options to </a:t>
            </a:r>
            <a:r>
              <a:rPr lang="en-GB" sz="1200" b="1" u="sng" dirty="0"/>
              <a:t>modify</a:t>
            </a:r>
            <a:r>
              <a:rPr lang="en-GB" sz="1200" dirty="0"/>
              <a:t>, </a:t>
            </a:r>
            <a:r>
              <a:rPr lang="en-GB" sz="1200" b="1" u="sng" dirty="0"/>
              <a:t>delete</a:t>
            </a:r>
            <a:r>
              <a:rPr lang="en-GB" sz="1200" dirty="0"/>
              <a:t> and </a:t>
            </a:r>
            <a:r>
              <a:rPr lang="en-GB" sz="1200" b="1" u="sng" dirty="0"/>
              <a:t>export</a:t>
            </a:r>
            <a:r>
              <a:rPr lang="en-GB" sz="1200" dirty="0"/>
              <a:t> any element / compound properties data.</a:t>
            </a:r>
          </a:p>
        </p:txBody>
      </p:sp>
    </p:spTree>
    <p:extLst>
      <p:ext uri="{BB962C8B-B14F-4D97-AF65-F5344CB8AC3E}">
        <p14:creationId xmlns:p14="http://schemas.microsoft.com/office/powerpoint/2010/main" val="2353820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7F95605F-E7A3-BF0B-C3E5-8CF6AEB2B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006" y="3542548"/>
            <a:ext cx="4180966" cy="2187715"/>
          </a:xfrm>
          <a:prstGeom prst="rect">
            <a:avLst/>
          </a:prstGeom>
          <a:ln w="19050">
            <a:solidFill>
              <a:schemeClr val="accent4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D2323500-266E-2A59-50ED-390C91D5CE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4085" y="3527050"/>
            <a:ext cx="4180966" cy="2209453"/>
          </a:xfrm>
          <a:prstGeom prst="rect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4A9A6BF-E286-C878-4EB3-21A29A3DF8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8425" y="375"/>
            <a:ext cx="5811036" cy="3444323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EF9C40A-B802-7B9F-8F3E-AB3156AFFF4B}"/>
              </a:ext>
            </a:extLst>
          </p:cNvPr>
          <p:cNvGrpSpPr/>
          <p:nvPr/>
        </p:nvGrpSpPr>
        <p:grpSpPr>
          <a:xfrm>
            <a:off x="0" y="375"/>
            <a:ext cx="2638425" cy="2638425"/>
            <a:chOff x="0" y="375"/>
            <a:chExt cx="2638425" cy="263842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52841BD-95B3-FC4F-B3DF-1611E69B9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375"/>
              <a:ext cx="2638425" cy="2638425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EEA4A14-EFCB-B925-DFC3-3E8A0EBF066A}"/>
                </a:ext>
              </a:extLst>
            </p:cNvPr>
            <p:cNvSpPr/>
            <p:nvPr/>
          </p:nvSpPr>
          <p:spPr>
            <a:xfrm>
              <a:off x="380716" y="1064399"/>
              <a:ext cx="735135" cy="716437"/>
            </a:xfrm>
            <a:prstGeom prst="rect">
              <a:avLst/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1ED7ED6-CD6D-7B92-75E7-A63CA36D78EC}"/>
              </a:ext>
            </a:extLst>
          </p:cNvPr>
          <p:cNvCxnSpPr>
            <a:cxnSpLocks/>
          </p:cNvCxnSpPr>
          <p:nvPr/>
        </p:nvCxnSpPr>
        <p:spPr>
          <a:xfrm>
            <a:off x="5832475" y="3262981"/>
            <a:ext cx="254000" cy="623219"/>
          </a:xfrm>
          <a:prstGeom prst="straightConnector1">
            <a:avLst/>
          </a:prstGeom>
          <a:ln w="5715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EC3DA27-D9EE-2B2F-CBF9-F332A36A0D9C}"/>
              </a:ext>
            </a:extLst>
          </p:cNvPr>
          <p:cNvCxnSpPr>
            <a:cxnSpLocks/>
          </p:cNvCxnSpPr>
          <p:nvPr/>
        </p:nvCxnSpPr>
        <p:spPr>
          <a:xfrm flipH="1">
            <a:off x="3371850" y="2405731"/>
            <a:ext cx="1174750" cy="1318544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E86E30C-7CFA-64EF-EAF2-E86D4D34CA0D}"/>
              </a:ext>
            </a:extLst>
          </p:cNvPr>
          <p:cNvSpPr txBox="1"/>
          <p:nvPr/>
        </p:nvSpPr>
        <p:spPr>
          <a:xfrm>
            <a:off x="1425988" y="5792079"/>
            <a:ext cx="4533487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Access to all 179 material entries </a:t>
            </a:r>
            <a:r>
              <a:rPr lang="en-GB" sz="1200" dirty="0"/>
              <a:t>or </a:t>
            </a:r>
            <a:r>
              <a:rPr lang="en-GB" sz="1200" b="1" dirty="0"/>
              <a:t>manually enter the crystal-structure and lattice vectors</a:t>
            </a:r>
            <a:r>
              <a:rPr lang="en-GB" sz="12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Plot the </a:t>
            </a:r>
            <a:r>
              <a:rPr lang="en-GB" sz="1200" b="1" dirty="0"/>
              <a:t>3D real- </a:t>
            </a:r>
            <a:r>
              <a:rPr lang="en-GB" sz="1200" dirty="0"/>
              <a:t>and </a:t>
            </a:r>
            <a:r>
              <a:rPr lang="en-GB" sz="1200" b="1" dirty="0"/>
              <a:t>reciprocal-space lattices</a:t>
            </a:r>
            <a:r>
              <a:rPr lang="en-GB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Extract </a:t>
            </a:r>
            <a:r>
              <a:rPr lang="en-GB" sz="1200" b="1" dirty="0"/>
              <a:t>2D slices </a:t>
            </a:r>
            <a:r>
              <a:rPr lang="en-GB" sz="1200" dirty="0"/>
              <a:t>through the Brillouin zone.</a:t>
            </a:r>
          </a:p>
        </p:txBody>
      </p:sp>
    </p:spTree>
    <p:extLst>
      <p:ext uri="{BB962C8B-B14F-4D97-AF65-F5344CB8AC3E}">
        <p14:creationId xmlns:p14="http://schemas.microsoft.com/office/powerpoint/2010/main" val="998539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1F2177B0-A499-792B-A5E1-ED9517E467B3}"/>
              </a:ext>
            </a:extLst>
          </p:cNvPr>
          <p:cNvGrpSpPr/>
          <p:nvPr/>
        </p:nvGrpSpPr>
        <p:grpSpPr>
          <a:xfrm>
            <a:off x="0" y="375"/>
            <a:ext cx="2638425" cy="2638425"/>
            <a:chOff x="0" y="375"/>
            <a:chExt cx="2638425" cy="2638425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EAD4670-839C-4F7C-3FD1-CC59866E0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75"/>
              <a:ext cx="2638425" cy="2638425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57517F-DD4D-EB78-4B45-8E6255CBA769}"/>
                </a:ext>
              </a:extLst>
            </p:cNvPr>
            <p:cNvSpPr/>
            <p:nvPr/>
          </p:nvSpPr>
          <p:spPr>
            <a:xfrm>
              <a:off x="1133191" y="378599"/>
              <a:ext cx="735135" cy="716437"/>
            </a:xfrm>
            <a:prstGeom prst="rect">
              <a:avLst/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C9E1EE3-91BE-D4F7-C26B-BB3F136FD8BF}"/>
              </a:ext>
            </a:extLst>
          </p:cNvPr>
          <p:cNvSpPr txBox="1"/>
          <p:nvPr/>
        </p:nvSpPr>
        <p:spPr>
          <a:xfrm>
            <a:off x="168071" y="5820719"/>
            <a:ext cx="8528253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Element data 1 – 98 available.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Data from </a:t>
            </a:r>
            <a:r>
              <a:rPr lang="en-GB" sz="1200" b="1" dirty="0"/>
              <a:t>4 different formalisms</a:t>
            </a:r>
            <a:r>
              <a:rPr lang="en-GB" sz="1200" dirty="0"/>
              <a:t>: Scofield (1973), Yeh &amp; Lindau (1985), </a:t>
            </a:r>
            <a:r>
              <a:rPr lang="en-GB" sz="1200" dirty="0" err="1"/>
              <a:t>Trzhaskovskaya</a:t>
            </a:r>
            <a:r>
              <a:rPr lang="en-GB" sz="1200" dirty="0"/>
              <a:t> (2018) and Cant (2022).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Plot the </a:t>
            </a:r>
            <a:r>
              <a:rPr lang="en-GB" sz="1200" b="1" dirty="0"/>
              <a:t>binding energy spectrum</a:t>
            </a:r>
            <a:r>
              <a:rPr lang="en-GB" sz="1200" dirty="0"/>
              <a:t>, </a:t>
            </a:r>
            <a:r>
              <a:rPr lang="en-GB" sz="1200" b="1" dirty="0"/>
              <a:t>photoionization cross-sections</a:t>
            </a:r>
            <a:r>
              <a:rPr lang="en-GB" sz="1200" dirty="0"/>
              <a:t>, and </a:t>
            </a:r>
            <a:r>
              <a:rPr lang="en-GB" sz="1200" b="1" dirty="0"/>
              <a:t>photoionization asymmetry parameters</a:t>
            </a:r>
            <a:r>
              <a:rPr lang="en-GB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Easily </a:t>
            </a:r>
            <a:r>
              <a:rPr lang="en-GB" sz="1200" b="1" dirty="0"/>
              <a:t>identify the optimal core-levels </a:t>
            </a:r>
            <a:r>
              <a:rPr lang="en-GB" sz="1200" dirty="0"/>
              <a:t>to probe by finding the maximum cross-sections for a given photon energy.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Save or export</a:t>
            </a:r>
            <a:r>
              <a:rPr lang="en-GB" sz="1200" dirty="0"/>
              <a:t> the binding energies or photoionization parameters as a text file.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DC1E2CC-0178-AAC7-F480-172E70B40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8425" y="375"/>
            <a:ext cx="6841805" cy="591592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40C2261-7CF3-B55F-63F5-52737625E5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9" y="2802239"/>
            <a:ext cx="3421737" cy="2261628"/>
          </a:xfrm>
          <a:prstGeom prst="rect">
            <a:avLst/>
          </a:prstGeom>
          <a:ln w="12700">
            <a:solidFill>
              <a:schemeClr val="accent4"/>
            </a:solidFill>
          </a:ln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6713768-8BF6-C82F-BC54-031DF4B29B55}"/>
              </a:ext>
            </a:extLst>
          </p:cNvPr>
          <p:cNvSpPr txBox="1"/>
          <p:nvPr/>
        </p:nvSpPr>
        <p:spPr>
          <a:xfrm>
            <a:off x="1433799" y="3005266"/>
            <a:ext cx="16523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b="1" dirty="0"/>
              <a:t>Sigma Cross-Sections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4227313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9356A-3C79-8232-838B-C20F6816A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42B71E7-DE74-2C30-E650-8DDD94092069}"/>
              </a:ext>
            </a:extLst>
          </p:cNvPr>
          <p:cNvSpPr txBox="1"/>
          <p:nvPr/>
        </p:nvSpPr>
        <p:spPr>
          <a:xfrm>
            <a:off x="168070" y="5820719"/>
            <a:ext cx="8975929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Element data 1 – 92 available.</a:t>
            </a: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Plot and calculate the </a:t>
            </a:r>
            <a:r>
              <a:rPr lang="en-GB" sz="1200" b="1" dirty="0"/>
              <a:t>absorption edge spectrum</a:t>
            </a:r>
            <a:r>
              <a:rPr lang="en-GB" sz="1200" dirty="0"/>
              <a:t> (from IXAS) and </a:t>
            </a:r>
            <a:r>
              <a:rPr lang="en-GB" sz="1200" b="1" dirty="0"/>
              <a:t>scattering factors </a:t>
            </a:r>
            <a:r>
              <a:rPr lang="en-GB" sz="1200" dirty="0"/>
              <a:t>(from Henke &amp; NIST).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Calculate </a:t>
            </a:r>
            <a:r>
              <a:rPr lang="en-GB" sz="1200" b="1" dirty="0"/>
              <a:t>photoelectric mass attenuation coefficients, index of refraction, critical angle, transmission, and reflectance</a:t>
            </a:r>
            <a:r>
              <a:rPr lang="en-GB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Easily </a:t>
            </a:r>
            <a:r>
              <a:rPr lang="en-GB" sz="1200" b="1" dirty="0"/>
              <a:t>identify the absorption edges </a:t>
            </a:r>
            <a:r>
              <a:rPr lang="en-GB" sz="1200" dirty="0"/>
              <a:t>for resonance spectroscopy.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Save or export</a:t>
            </a:r>
            <a:r>
              <a:rPr lang="en-GB" sz="1200" dirty="0"/>
              <a:t> the absorption edges or scattering factors as a text file.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950FC8-F654-F6C6-B2F8-0D40976A9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426" y="-1"/>
            <a:ext cx="6608924" cy="5949915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F27B9BD5-777F-A6E3-BC72-22BA746DB5F4}"/>
              </a:ext>
            </a:extLst>
          </p:cNvPr>
          <p:cNvGrpSpPr/>
          <p:nvPr/>
        </p:nvGrpSpPr>
        <p:grpSpPr>
          <a:xfrm>
            <a:off x="0" y="375"/>
            <a:ext cx="2638425" cy="2638425"/>
            <a:chOff x="0" y="375"/>
            <a:chExt cx="2638425" cy="263842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0C48494-2289-216E-BFFF-4A9DF4001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75"/>
              <a:ext cx="2638425" cy="263842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53B817A-EE86-C4E2-54E8-F11877B0B488}"/>
                </a:ext>
              </a:extLst>
            </p:cNvPr>
            <p:cNvSpPr/>
            <p:nvPr/>
          </p:nvSpPr>
          <p:spPr>
            <a:xfrm>
              <a:off x="1876141" y="378599"/>
              <a:ext cx="735135" cy="716437"/>
            </a:xfrm>
            <a:prstGeom prst="rect">
              <a:avLst/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3A9FBAF-AFE1-5793-D284-6520BF275299}"/>
              </a:ext>
            </a:extLst>
          </p:cNvPr>
          <p:cNvGrpSpPr/>
          <p:nvPr/>
        </p:nvGrpSpPr>
        <p:grpSpPr>
          <a:xfrm>
            <a:off x="9277350" y="988458"/>
            <a:ext cx="2853719" cy="4061402"/>
            <a:chOff x="9346728" y="931308"/>
            <a:chExt cx="2793866" cy="3976219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CA5B865-9435-7091-128F-AD3E3EA2BCE2}"/>
                </a:ext>
              </a:extLst>
            </p:cNvPr>
            <p:cNvGrpSpPr/>
            <p:nvPr/>
          </p:nvGrpSpPr>
          <p:grpSpPr>
            <a:xfrm>
              <a:off x="9346728" y="931308"/>
              <a:ext cx="2793866" cy="3976219"/>
              <a:chOff x="9280053" y="778908"/>
              <a:chExt cx="2793866" cy="3976219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7DC4CFEE-D242-A58B-CB14-BD9B06CDBED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r="50000"/>
              <a:stretch/>
            </p:blipFill>
            <p:spPr>
              <a:xfrm>
                <a:off x="9280053" y="778908"/>
                <a:ext cx="2793866" cy="1977647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4B2E9BE9-6306-178B-55AE-0A4B5B49AD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50523"/>
              <a:stretch/>
            </p:blipFill>
            <p:spPr>
              <a:xfrm>
                <a:off x="9280053" y="2756555"/>
                <a:ext cx="2793866" cy="1998572"/>
              </a:xfrm>
              <a:prstGeom prst="rect">
                <a:avLst/>
              </a:prstGeom>
            </p:spPr>
          </p:pic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FCAE77-11EA-6EC0-58B2-815EAE6087E9}"/>
                </a:ext>
              </a:extLst>
            </p:cNvPr>
            <p:cNvSpPr/>
            <p:nvPr/>
          </p:nvSpPr>
          <p:spPr>
            <a:xfrm>
              <a:off x="9346728" y="931308"/>
              <a:ext cx="2793866" cy="3976219"/>
            </a:xfrm>
            <a:prstGeom prst="rect">
              <a:avLst/>
            </a:prstGeom>
            <a:noFill/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n</a:t>
              </a:r>
              <a:endParaRPr lang="en-CH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DD59518-EB1C-0C93-AA10-91C85FEC49D0}"/>
                </a:ext>
              </a:extLst>
            </p:cNvPr>
            <p:cNvSpPr txBox="1"/>
            <p:nvPr/>
          </p:nvSpPr>
          <p:spPr>
            <a:xfrm>
              <a:off x="9945488" y="1119223"/>
              <a:ext cx="192461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200" b="1" dirty="0"/>
                <a:t>f1 vs photon energy</a:t>
              </a:r>
              <a:endParaRPr lang="en-CH" sz="12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73352A3-E8F3-FC10-F5D2-C745BD101261}"/>
                </a:ext>
              </a:extLst>
            </p:cNvPr>
            <p:cNvSpPr txBox="1"/>
            <p:nvPr/>
          </p:nvSpPr>
          <p:spPr>
            <a:xfrm>
              <a:off x="9945488" y="3769741"/>
              <a:ext cx="1924618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sz="1200" b="1" dirty="0"/>
                <a:t>f2 vs photon energy</a:t>
              </a:r>
              <a:endParaRPr lang="en-CH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42549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C5CE06-C443-41DA-BC40-7D44AB5861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574BFF3-A780-A89C-93C1-62AD4B455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800" y="375"/>
            <a:ext cx="7003385" cy="5806226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BFB1D419-27FE-FB92-6295-CDA99B898DF7}"/>
              </a:ext>
            </a:extLst>
          </p:cNvPr>
          <p:cNvGrpSpPr/>
          <p:nvPr/>
        </p:nvGrpSpPr>
        <p:grpSpPr>
          <a:xfrm>
            <a:off x="0" y="375"/>
            <a:ext cx="2638425" cy="2638425"/>
            <a:chOff x="0" y="375"/>
            <a:chExt cx="2638425" cy="263842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4FD10E2-9AA6-35B4-6378-6E3B095AB2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75"/>
              <a:ext cx="2638425" cy="263842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783C8F5-BEEA-463D-AC07-15515E68E33A}"/>
                </a:ext>
              </a:extLst>
            </p:cNvPr>
            <p:cNvSpPr/>
            <p:nvPr/>
          </p:nvSpPr>
          <p:spPr>
            <a:xfrm>
              <a:off x="1133191" y="1064399"/>
              <a:ext cx="735135" cy="716437"/>
            </a:xfrm>
            <a:prstGeom prst="rect">
              <a:avLst/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4F151769-287E-9113-DDF4-1EB105FC5D49}"/>
              </a:ext>
            </a:extLst>
          </p:cNvPr>
          <p:cNvSpPr txBox="1"/>
          <p:nvPr/>
        </p:nvSpPr>
        <p:spPr>
          <a:xfrm>
            <a:off x="168072" y="5806601"/>
            <a:ext cx="8299654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Access to all 179 material entries </a:t>
            </a:r>
            <a:r>
              <a:rPr lang="en-GB" sz="1200" dirty="0"/>
              <a:t>or </a:t>
            </a:r>
            <a:r>
              <a:rPr lang="en-GB" sz="1200" b="1" dirty="0"/>
              <a:t>manually enter data for materials not included</a:t>
            </a:r>
            <a:r>
              <a:rPr lang="en-GB" sz="12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Plot</a:t>
            </a:r>
            <a:r>
              <a:rPr lang="en-GB" sz="1200" dirty="0"/>
              <a:t> and </a:t>
            </a:r>
            <a:r>
              <a:rPr lang="en-GB" sz="1200" b="1" dirty="0"/>
              <a:t>calculate the IMFP </a:t>
            </a:r>
            <a:r>
              <a:rPr lang="en-GB" sz="1200" dirty="0"/>
              <a:t>using a </a:t>
            </a:r>
            <a:r>
              <a:rPr lang="en-GB" sz="1200" b="1" dirty="0"/>
              <a:t>range of formalisms</a:t>
            </a:r>
            <a:r>
              <a:rPr lang="en-GB" sz="1200" dirty="0"/>
              <a:t>; Universal, TPP-2M, NIST, S1, S2, S3, S4 &amp; JTP methods.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Estimate standard deviation </a:t>
            </a:r>
            <a:r>
              <a:rPr lang="en-GB" sz="1200" dirty="0"/>
              <a:t>across all the different formalisms for uncertainty quantification</a:t>
            </a:r>
            <a:r>
              <a:rPr lang="en-GB" sz="1200" b="1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Plot, export or save IMFP data</a:t>
            </a:r>
            <a:r>
              <a:rPr lang="en-GB" sz="1200" dirty="0"/>
              <a:t> for future reference.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D8FF122-CBA0-D03D-48C3-2D00C7B07032}"/>
              </a:ext>
            </a:extLst>
          </p:cNvPr>
          <p:cNvGrpSpPr/>
          <p:nvPr/>
        </p:nvGrpSpPr>
        <p:grpSpPr>
          <a:xfrm>
            <a:off x="82983" y="2733660"/>
            <a:ext cx="3336491" cy="2186402"/>
            <a:chOff x="111296" y="2747890"/>
            <a:chExt cx="2914494" cy="190986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86BD662-2C65-C8AC-F08D-2604F9169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r="19223"/>
            <a:stretch/>
          </p:blipFill>
          <p:spPr>
            <a:xfrm>
              <a:off x="111296" y="2747890"/>
              <a:ext cx="2914494" cy="1909867"/>
            </a:xfrm>
            <a:prstGeom prst="rect">
              <a:avLst/>
            </a:prstGeom>
            <a:ln w="12700">
              <a:solidFill>
                <a:schemeClr val="accent4"/>
              </a:solidFill>
            </a:ln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5B5AD3D-3EDC-6FA4-707D-7C4C0E576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81399" t="40048" b="50571"/>
            <a:stretch/>
          </p:blipFill>
          <p:spPr>
            <a:xfrm>
              <a:off x="2102739" y="4111107"/>
              <a:ext cx="799226" cy="213361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0678E38-82DF-AF63-711B-51C93F35E39D}"/>
              </a:ext>
            </a:extLst>
          </p:cNvPr>
          <p:cNvSpPr txBox="1"/>
          <p:nvPr/>
        </p:nvSpPr>
        <p:spPr>
          <a:xfrm>
            <a:off x="1490662" y="2714287"/>
            <a:ext cx="19246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b="1" dirty="0"/>
              <a:t>Plot of IMFP vs electron kinetic energy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480052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91A49-A279-8BB5-D251-4A32914C9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1249E1E-7B57-4172-C190-01B9BFFE9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425" y="6363"/>
            <a:ext cx="9259592" cy="602064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589AA2A-3442-E004-0638-75A166213B6C}"/>
              </a:ext>
            </a:extLst>
          </p:cNvPr>
          <p:cNvGrpSpPr/>
          <p:nvPr/>
        </p:nvGrpSpPr>
        <p:grpSpPr>
          <a:xfrm>
            <a:off x="0" y="375"/>
            <a:ext cx="2638425" cy="2638425"/>
            <a:chOff x="0" y="375"/>
            <a:chExt cx="2638425" cy="263842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BA1EC8C-D384-3534-BD9E-FD359993D7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75"/>
              <a:ext cx="2638425" cy="263842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7C7C2F-8DF1-A17A-6DB6-26990A5A8638}"/>
                </a:ext>
              </a:extLst>
            </p:cNvPr>
            <p:cNvSpPr/>
            <p:nvPr/>
          </p:nvSpPr>
          <p:spPr>
            <a:xfrm>
              <a:off x="1866616" y="1064399"/>
              <a:ext cx="735135" cy="716437"/>
            </a:xfrm>
            <a:prstGeom prst="rect">
              <a:avLst/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9DF8954-A388-74CB-7D0A-74E3C49CD4F0}"/>
              </a:ext>
            </a:extLst>
          </p:cNvPr>
          <p:cNvSpPr txBox="1"/>
          <p:nvPr/>
        </p:nvSpPr>
        <p:spPr>
          <a:xfrm>
            <a:off x="168071" y="6020640"/>
            <a:ext cx="9259592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Access to all 179 material entries.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Define your experiment setup and use the IMFP &amp; Photoionization parameters databases to calculate the XPS sensitivity factor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Extract the </a:t>
            </a:r>
            <a:r>
              <a:rPr lang="en-GB" sz="1200" b="1" dirty="0"/>
              <a:t>Sensitivity Factor (SF)</a:t>
            </a:r>
            <a:r>
              <a:rPr lang="en-GB" sz="1200" dirty="0"/>
              <a:t> for PES quantification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Export</a:t>
            </a:r>
            <a:r>
              <a:rPr lang="en-GB" sz="1200" dirty="0"/>
              <a:t> the SF data as a text file.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AB406B-D9DE-B059-1261-4351C47408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3282"/>
          <a:stretch/>
        </p:blipFill>
        <p:spPr>
          <a:xfrm>
            <a:off x="52293" y="2702438"/>
            <a:ext cx="3275368" cy="2498665"/>
          </a:xfrm>
          <a:prstGeom prst="rect">
            <a:avLst/>
          </a:prstGeom>
          <a:ln w="12700">
            <a:solidFill>
              <a:schemeClr val="accent4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495894-29F6-3DA8-4E66-715444A2654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7424" t="41934" r="96" b="51276"/>
          <a:stretch/>
        </p:blipFill>
        <p:spPr>
          <a:xfrm>
            <a:off x="2370609" y="3124670"/>
            <a:ext cx="535632" cy="19282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49B85C1-D459-8188-838A-FD097B0868E5}"/>
              </a:ext>
            </a:extLst>
          </p:cNvPr>
          <p:cNvSpPr txBox="1"/>
          <p:nvPr/>
        </p:nvSpPr>
        <p:spPr>
          <a:xfrm>
            <a:off x="703950" y="2723944"/>
            <a:ext cx="224913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b="1" dirty="0"/>
              <a:t>Plot of SF vs photon energy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187943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5821A5-064F-D137-7438-5E43CA9BC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34FC271-0000-EFCA-4E6E-83488B29F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8800" y="9533"/>
            <a:ext cx="9213172" cy="4700251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AF7B590-4E06-F8BD-3BF4-6FE4A391EB6A}"/>
              </a:ext>
            </a:extLst>
          </p:cNvPr>
          <p:cNvGrpSpPr/>
          <p:nvPr/>
        </p:nvGrpSpPr>
        <p:grpSpPr>
          <a:xfrm>
            <a:off x="0" y="375"/>
            <a:ext cx="2638425" cy="2638425"/>
            <a:chOff x="0" y="375"/>
            <a:chExt cx="2638425" cy="263842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9613922-963F-41C8-3DF8-5B5C56D512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75"/>
              <a:ext cx="2638425" cy="263842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F2D8CB3-BDC9-7A86-C5B5-DBF64C633C02}"/>
                </a:ext>
              </a:extLst>
            </p:cNvPr>
            <p:cNvSpPr/>
            <p:nvPr/>
          </p:nvSpPr>
          <p:spPr>
            <a:xfrm>
              <a:off x="399766" y="1885950"/>
              <a:ext cx="735135" cy="666411"/>
            </a:xfrm>
            <a:prstGeom prst="rect">
              <a:avLst/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26637CF-46BD-DA0A-7CB2-A8C0D255E118}"/>
              </a:ext>
            </a:extLst>
          </p:cNvPr>
          <p:cNvSpPr txBox="1"/>
          <p:nvPr/>
        </p:nvSpPr>
        <p:spPr>
          <a:xfrm>
            <a:off x="6504993" y="4549260"/>
            <a:ext cx="5507898" cy="138499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Access to all 179 material entries.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Uses </a:t>
            </a:r>
            <a:r>
              <a:rPr lang="en-GB" sz="1200" b="1" dirty="0"/>
              <a:t>IMFP</a:t>
            </a:r>
            <a:r>
              <a:rPr lang="en-GB" sz="1200" dirty="0"/>
              <a:t>, </a:t>
            </a:r>
            <a:r>
              <a:rPr lang="en-GB" sz="1200" b="1" dirty="0"/>
              <a:t>photoionization cross-sections</a:t>
            </a:r>
            <a:r>
              <a:rPr lang="en-GB" sz="1200" dirty="0"/>
              <a:t> and </a:t>
            </a:r>
            <a:r>
              <a:rPr lang="en-GB" sz="1200" b="1" dirty="0"/>
              <a:t>asymmetry databases</a:t>
            </a:r>
            <a:r>
              <a:rPr lang="en-GB" sz="12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Customize </a:t>
            </a:r>
            <a:r>
              <a:rPr lang="en-GB" sz="1200" b="1" dirty="0"/>
              <a:t>experimental geometry</a:t>
            </a:r>
            <a:r>
              <a:rPr lang="en-GB" sz="1200" dirty="0"/>
              <a:t> and </a:t>
            </a:r>
            <a:r>
              <a:rPr lang="en-GB" sz="1200" b="1" dirty="0"/>
              <a:t>photon polarization</a:t>
            </a:r>
            <a:r>
              <a:rPr lang="en-GB" sz="12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Select core-levels and </a:t>
            </a:r>
            <a:r>
              <a:rPr lang="en-GB" sz="1200" b="1" dirty="0"/>
              <a:t>generate sensitivity factor plots against photon energy and emission angle</a:t>
            </a:r>
            <a:r>
              <a:rPr lang="en-GB" sz="1200" dirty="0"/>
              <a:t> with a single click.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Save your models, </a:t>
            </a:r>
            <a:r>
              <a:rPr lang="en-GB" sz="1200" dirty="0"/>
              <a:t>which can be </a:t>
            </a:r>
            <a:r>
              <a:rPr lang="en-GB" sz="1200" b="1" dirty="0"/>
              <a:t>easily reloaded back into the App.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Export your model data as .txt files for external use.</a:t>
            </a:r>
            <a:endParaRPr lang="en-GB" sz="1200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40EFE9B-D885-CB81-3F0C-CA9DDA56ADEA}"/>
              </a:ext>
            </a:extLst>
          </p:cNvPr>
          <p:cNvGrpSpPr/>
          <p:nvPr/>
        </p:nvGrpSpPr>
        <p:grpSpPr>
          <a:xfrm>
            <a:off x="81187" y="4709784"/>
            <a:ext cx="6361320" cy="2138683"/>
            <a:chOff x="81187" y="4709784"/>
            <a:chExt cx="6361320" cy="213868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36E4E59-587F-425E-DECF-7892D6271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187" y="4709784"/>
              <a:ext cx="1458721" cy="2138683"/>
            </a:xfrm>
            <a:prstGeom prst="rect">
              <a:avLst/>
            </a:prstGeom>
          </p:spPr>
        </p:pic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F1669E0-4BD9-98CD-4B4E-4413F2BC5619}"/>
                </a:ext>
              </a:extLst>
            </p:cNvPr>
            <p:cNvGrpSpPr/>
            <p:nvPr/>
          </p:nvGrpSpPr>
          <p:grpSpPr>
            <a:xfrm>
              <a:off x="1539909" y="4709784"/>
              <a:ext cx="4902598" cy="2138683"/>
              <a:chOff x="1539909" y="4709784"/>
              <a:chExt cx="4902598" cy="2138683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7145883B-E801-5EA4-2E20-5530773B4773}"/>
                  </a:ext>
                </a:extLst>
              </p:cNvPr>
              <p:cNvGrpSpPr/>
              <p:nvPr/>
            </p:nvGrpSpPr>
            <p:grpSpPr>
              <a:xfrm>
                <a:off x="1539909" y="4709784"/>
                <a:ext cx="4902598" cy="2138683"/>
                <a:chOff x="6683118" y="1971675"/>
                <a:chExt cx="4902598" cy="2138683"/>
              </a:xfrm>
            </p:grpSpPr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2D554E10-363A-6CF0-B7A7-8B77BB3E16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683118" y="1971675"/>
                  <a:ext cx="2470777" cy="2138683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DFC3C72F-94CA-0CAB-7D57-3EBD532033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153895" y="1974358"/>
                  <a:ext cx="2431821" cy="2136000"/>
                </a:xfrm>
                <a:prstGeom prst="rect">
                  <a:avLst/>
                </a:prstGeom>
              </p:spPr>
            </p:pic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FEAC820-AB2A-E67E-DE50-0F8E4B5CD531}"/>
                  </a:ext>
                </a:extLst>
              </p:cNvPr>
              <p:cNvSpPr txBox="1"/>
              <p:nvPr/>
            </p:nvSpPr>
            <p:spPr>
              <a:xfrm>
                <a:off x="1742701" y="4829914"/>
                <a:ext cx="224913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1200" b="1" dirty="0"/>
                  <a:t>Photon Energy Dependence</a:t>
                </a:r>
                <a:endParaRPr lang="en-CH" sz="1200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A411B2E-E486-F136-771D-C2741617C4EE}"/>
                  </a:ext>
                </a:extLst>
              </p:cNvPr>
              <p:cNvSpPr txBox="1"/>
              <p:nvPr/>
            </p:nvSpPr>
            <p:spPr>
              <a:xfrm>
                <a:off x="4181940" y="4807841"/>
                <a:ext cx="2249132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GB" sz="1200" b="1" dirty="0"/>
                  <a:t>Emission Angle Dependence</a:t>
                </a:r>
                <a:endParaRPr lang="en-CH" sz="1200" dirty="0"/>
              </a:p>
            </p:txBody>
          </p:sp>
        </p:grp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74B2181-90C4-E7EE-4721-851AC11870E5}"/>
                </a:ext>
              </a:extLst>
            </p:cNvPr>
            <p:cNvSpPr/>
            <p:nvPr/>
          </p:nvSpPr>
          <p:spPr>
            <a:xfrm>
              <a:off x="81187" y="4709784"/>
              <a:ext cx="6361320" cy="2138683"/>
            </a:xfrm>
            <a:prstGeom prst="rect">
              <a:avLst/>
            </a:prstGeom>
            <a:noFill/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n</a:t>
              </a:r>
              <a:endParaRPr lang="en-CH" dirty="0"/>
            </a:p>
          </p:txBody>
        </p:sp>
      </p:grpSp>
    </p:spTree>
    <p:extLst>
      <p:ext uri="{BB962C8B-B14F-4D97-AF65-F5344CB8AC3E}">
        <p14:creationId xmlns:p14="http://schemas.microsoft.com/office/powerpoint/2010/main" val="3949447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4641E-98E1-2B78-CAF3-BB2EFB1BB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F7CB0E9-226F-B2AF-10E4-3548D2AD1B65}"/>
              </a:ext>
            </a:extLst>
          </p:cNvPr>
          <p:cNvGrpSpPr/>
          <p:nvPr/>
        </p:nvGrpSpPr>
        <p:grpSpPr>
          <a:xfrm>
            <a:off x="0" y="375"/>
            <a:ext cx="2638425" cy="2638425"/>
            <a:chOff x="0" y="375"/>
            <a:chExt cx="2638425" cy="2638425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A685C65C-AD87-E86D-2FE2-C026AB9E3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375"/>
              <a:ext cx="2638425" cy="2638425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3F035F2-1FC1-1860-23CA-A5EC599EF426}"/>
                </a:ext>
              </a:extLst>
            </p:cNvPr>
            <p:cNvSpPr/>
            <p:nvPr/>
          </p:nvSpPr>
          <p:spPr>
            <a:xfrm>
              <a:off x="1133191" y="1835924"/>
              <a:ext cx="735135" cy="716437"/>
            </a:xfrm>
            <a:prstGeom prst="rect">
              <a:avLst/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4471DD4-E062-4DE5-B32F-486A6A3C1EAF}"/>
              </a:ext>
            </a:extLst>
          </p:cNvPr>
          <p:cNvSpPr txBox="1"/>
          <p:nvPr/>
        </p:nvSpPr>
        <p:spPr>
          <a:xfrm>
            <a:off x="50041" y="5786484"/>
            <a:ext cx="7236584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Dedicated UI for curve fitting XPS data </a:t>
            </a:r>
            <a:r>
              <a:rPr lang="en-GB" sz="1200" dirty="0"/>
              <a:t>with</a:t>
            </a:r>
            <a:r>
              <a:rPr lang="en-GB" sz="1200" b="1" dirty="0"/>
              <a:t> up to 10 curve components.</a:t>
            </a:r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Background Subtraction: </a:t>
            </a:r>
            <a:r>
              <a:rPr lang="en-GB" sz="1200" dirty="0"/>
              <a:t>Linear, Shirley, Shirley-Offset, Shirley-Smart and Tougaard.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PES curves: </a:t>
            </a:r>
            <a:r>
              <a:rPr lang="en-GB" sz="1200" dirty="0"/>
              <a:t>Gaussian, Lorentzian, Voigt, asymmetrical Voigt and </a:t>
            </a:r>
            <a:r>
              <a:rPr lang="en-GB" sz="1200" dirty="0" err="1"/>
              <a:t>Doniach</a:t>
            </a:r>
            <a:r>
              <a:rPr lang="en-GB" sz="1200" dirty="0"/>
              <a:t>-Sunjic.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Define an initial PES model and </a:t>
            </a:r>
            <a:r>
              <a:rPr lang="en-GB" sz="1200" b="1" dirty="0"/>
              <a:t>run an optimisation procedure </a:t>
            </a:r>
            <a:r>
              <a:rPr lang="en-GB" sz="1200" dirty="0"/>
              <a:t>to home into the best fit solution.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b="1" dirty="0"/>
              <a:t>Export or save your fits, </a:t>
            </a:r>
            <a:r>
              <a:rPr lang="en-GB" sz="1200" dirty="0"/>
              <a:t>which can be </a:t>
            </a:r>
            <a:r>
              <a:rPr lang="en-GB" sz="1200" b="1" dirty="0"/>
              <a:t>easily reloaded back into the App for future reference.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096B84D-16DF-BA41-2D6C-AC8478328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08" y="2655018"/>
            <a:ext cx="2566617" cy="292475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33D6309-6124-A3B1-C525-32A5CCA5B951}"/>
              </a:ext>
            </a:extLst>
          </p:cNvPr>
          <p:cNvSpPr txBox="1"/>
          <p:nvPr/>
        </p:nvSpPr>
        <p:spPr>
          <a:xfrm>
            <a:off x="1152990" y="3293366"/>
            <a:ext cx="120921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b="1" dirty="0"/>
              <a:t>Fit to Au4f</a:t>
            </a:r>
            <a:endParaRPr lang="en-CH" sz="12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CFFF4A06-FA3C-3299-D2E1-CE1F537708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8800" y="0"/>
            <a:ext cx="9029325" cy="582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521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{0E05A1C1-0650-4BED-A8EC-DFC603DBB208}tf11936837_win32</Template>
  <TotalTime>0</TotalTime>
  <Words>511</Words>
  <Application>Microsoft Office PowerPoint</Application>
  <PresentationFormat>Widescreen</PresentationFormat>
  <Paragraphs>54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MatBase Main Menu</dc:title>
  <dc:creator>Procopi Constantinou</dc:creator>
  <cp:lastModifiedBy>Procopi Constantinou</cp:lastModifiedBy>
  <cp:revision>56</cp:revision>
  <dcterms:created xsi:type="dcterms:W3CDTF">2024-09-03T22:12:47Z</dcterms:created>
  <dcterms:modified xsi:type="dcterms:W3CDTF">2025-03-29T22:23:47Z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